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9"/>
    <p:restoredTop sz="83916"/>
  </p:normalViewPr>
  <p:slideViewPr>
    <p:cSldViewPr snapToGrid="0">
      <p:cViewPr>
        <p:scale>
          <a:sx n="141" d="100"/>
          <a:sy n="141" d="100"/>
        </p:scale>
        <p:origin x="144" y="-1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39:46.890"/>
    </inkml:context>
    <inkml:brush xml:id="br0">
      <inkml:brushProperty name="width" value="0.1" units="cm"/>
      <inkml:brushProperty name="height" value="0.1" units="cm"/>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14.305"/>
    </inkml:context>
    <inkml:brush xml:id="br0">
      <inkml:brushProperty name="width" value="0.2" units="cm"/>
      <inkml:brushProperty name="height" value="0.2" units="cm"/>
      <inkml:brushProperty name="color" value="#D2BCCA"/>
    </inkml:brush>
  </inkml:definitions>
  <inkml:trace contextRef="#ctx0" brushRef="#br0">1 1 24575,'0'0'0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1.640"/>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1.820"/>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1.965"/>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2.521"/>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2.668"/>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2.843"/>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2.994"/>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3.203"/>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3.304"/>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3.888"/>
    </inkml:context>
    <inkml:brush xml:id="br0">
      <inkml:brushProperty name="width" value="0.35" units="cm"/>
      <inkml:brushProperty name="height" value="2.1" units="cm"/>
      <inkml:brushProperty name="color" value="#D7B0DE"/>
      <inkml:brushProperty name="inkEffects" value="pencil"/>
    </inkml:brush>
  </inkml:definitions>
  <inkml:trace contextRef="#ctx0" brushRef="#br0">0 0 16383,'0'0'0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14.629"/>
    </inkml:context>
    <inkml:brush xml:id="br0">
      <inkml:brushProperty name="width" value="0.2" units="cm"/>
      <inkml:brushProperty name="height" value="0.2" units="cm"/>
      <inkml:brushProperty name="color" value="#D2BCCA"/>
    </inkml:brush>
  </inkml:definitions>
  <inkml:trace contextRef="#ctx0" brushRef="#br0">1 1 24575,'0'0'0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4.024"/>
    </inkml:context>
    <inkml:brush xml:id="br0">
      <inkml:brushProperty name="width" value="0.35" units="cm"/>
      <inkml:brushProperty name="height" value="2.1" units="cm"/>
      <inkml:brushProperty name="color" value="#D7B0DE"/>
      <inkml:brushProperty name="inkEffects" value="pencil"/>
    </inkml:brush>
  </inkml:definitions>
  <inkml:trace contextRef="#ctx0" brushRef="#br0">0 0 16383,'0'0'0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4.183"/>
    </inkml:context>
    <inkml:brush xml:id="br0">
      <inkml:brushProperty name="width" value="0.35" units="cm"/>
      <inkml:brushProperty name="height" value="2.1" units="cm"/>
      <inkml:brushProperty name="color" value="#D7B0DE"/>
      <inkml:brushProperty name="inkEffects" value="pencil"/>
    </inkml:brush>
  </inkml:definitions>
  <inkml:trace contextRef="#ctx0" brushRef="#br0">0 0 16383,'0'0'0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4.324"/>
    </inkml:context>
    <inkml:brush xml:id="br0">
      <inkml:brushProperty name="width" value="0.35" units="cm"/>
      <inkml:brushProperty name="height" value="2.1" units="cm"/>
      <inkml:brushProperty name="color" value="#D7B0DE"/>
      <inkml:brushProperty name="inkEffects" value="pencil"/>
    </inkml:brush>
  </inkml:definitions>
  <inkml:trace contextRef="#ctx0" brushRef="#br0">0 0 16383,'0'0'0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4.471"/>
    </inkml:context>
    <inkml:brush xml:id="br0">
      <inkml:brushProperty name="width" value="0.35" units="cm"/>
      <inkml:brushProperty name="height" value="2.1" units="cm"/>
      <inkml:brushProperty name="color" value="#D7B0DE"/>
      <inkml:brushProperty name="inkEffects" value="pencil"/>
    </inkml:brush>
  </inkml:definitions>
  <inkml:trace contextRef="#ctx0" brushRef="#br0">0 0 16383,'0'0'0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7.038"/>
    </inkml:context>
    <inkml:brush xml:id="br0">
      <inkml:brushProperty name="width" value="0.35" units="cm"/>
      <inkml:brushProperty name="height" value="2.1" units="cm"/>
      <inkml:brushProperty name="color" value="#D7B0DE"/>
      <inkml:brushProperty name="inkEffects" value="pencil"/>
    </inkml:brush>
  </inkml:definitions>
  <inkml:trace contextRef="#ctx0" brushRef="#br0">553 380 16383,'59'4'0,"-5"-1"0,-24-3 0,-1 0 0,-9 0 0,-5 0 0,-5 0 0,-32 9 0,-3 2 0,-34 10 0,-3-1 0,-15 2 0,12-6 0,-23 6 0,29-11 0,-23 5 0,26-1 0,-5-4 0,32 1 0,-14-3 0,32-5 0,-18 0 0,28-15 0,17-10 0,22-19 0,21-9 0,15-14 0,-32 30 0,1-1 0,2-4 0,-1 1 0,34-24 0,-5 4 0,-20 16 0,-2 5 0,-13 7 0,-12 8 0,-11 12 0,-5 0 0,-36 12 0,-5 4 0,-33 9 0,9 4 0,-4 0 0,10 3 0,-5-7 0,17 5 0,3-11 0,17 1 0,6-7 0,8-1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8.210"/>
    </inkml:context>
    <inkml:brush xml:id="br0">
      <inkml:brushProperty name="width" value="0.35" units="cm"/>
      <inkml:brushProperty name="height" value="2.1" units="cm"/>
      <inkml:brushProperty name="color" value="#D7B0DE"/>
      <inkml:brushProperty name="inkEffects" value="pencil"/>
    </inkml:brush>
  </inkml:definitions>
  <inkml:trace contextRef="#ctx0" brushRef="#br0">211 304 16383,'39'-58'0,"-10"5"0,-16 12 0,-11-1 0,10 5 0,-11 3 0,2 17 0,-3 3 0,-5 10 0,-12 1 0,-9 3 0,-10 13 0,-2 13 0,-7 16 0,11 21 0,-1-15 0,14 24 0,1-15 0,3 20 0,6-1 0,6-6 0,5 11 0,0-32 0,4 16 0,14-33 0,20 18 0,7-19 0,23 0 0,3-21 0,14-5 0,-35-6 0,1-4 0,44-17 0,-42 2 0,0-5 0,-2-8 0,-3-4 0,2-8 0,-1-2 0,-3 2 0,-3 0 0,19-33 0,-6-1 0,-23 15 0,0-8 0,-12 4 0,-7 13 0,-8 7 0,-2 12 0,-4 7 0,0 13 0,-3 1 0,-4 8 0,-4 4 0,-4-1 0,-4 4 0,3 4 0,-4 12 0,3 12 0,-1 14 0,3 5 0,2-5 0,3-2 0,6-5 0,0-9 0,4-2 0,0-13 0,0-1 0,7-42 0,-5 5 0,5-29 0,-7 10 0,0 4 0,-4 5 0,-7 6 0,-23 9 0,-4 13 0,-22 0 0,5 22 0,-12 29 0,-1 19 0,32-16 0,3 2 0,-16 30 0,23-34 0,2 0 0,0 27 0,-8 2 0,20-10 0,-1-9 0,12-16 0,-4-2 0,5-19 0,0-2 0,7-7 0,1-3 0,11-1 0,-10-3 0,2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1.192"/>
    </inkml:context>
    <inkml:brush xml:id="br0">
      <inkml:brushProperty name="width" value="0.35" units="cm"/>
      <inkml:brushProperty name="height" value="2.1" units="cm"/>
      <inkml:brushProperty name="color" value="#D7B0DE"/>
      <inkml:brushProperty name="inkEffects" value="pencil"/>
    </inkml:brush>
  </inkml:definitions>
  <inkml:trace contextRef="#ctx0" brushRef="#br0">253 453 16383,'47'0'0,"6"0"0,-19 0 0,22 0 0,-22 0 0,14 0 0,-12 0 0,-2 0 0,-10 0 0,-12 0 0,-46 0 0,-3 0 0,-38 0 0,26 0 0,-10 5 0,4 0 0,-6 6 0,0-1 0,6 0 0,7-1 0,20-1 0,-4 1 0,22-3 0,-9 2 0,12-4 0,51-1 0,-1-8 0,48-6 0,-15-6 0,-13-4 0,10 0 0,-9 0 0,-1 0 0,-3 1 0,-18 6 0,-10-2 0,-9 7 0,-8-2 0,-4 4 0,-4 0 0,-4-3 0,-3-6 0,0-4 0,-7-4 0,-12-2 0,-21-12 0,0 15 0,-14-14 0,6 25 0,-1-6 0,-4 8 0,11 5 0,6 1 0,11 4 0,6 0 0,11 8 0,2 5 0,17 10 0,15 9 0,12-4 0,6-2 0,22 3 0,-7-17 0,25 10 0,-26-16 0,14-2 0,-21-4 0,11-4 0,-9-10 0,-10-6 0,-6-7 0,-10 1 0,-7 0 0,-7 2 0,-5-5 0,-4 4 0,-4-4 0,-4 9 0,-12 0 0,-12 7 0,-14 0 0,-19 8 0,5 0 0,-1 5 0,5 0 0,14 13 0,-4 3 0,8 16 0,2 2 0,12 3 0,2 10 0,13 3 0,0-5 0,5 26 0,12-39 0,14 31 0,8-30 0,15 7 0,1-10 0,20 1 0,2-15 0,11-4 0,-25-7 0,7-5 0,-15-9 0,5-6 0,-6-14 0,-7-5 0,-13-8 0,-1-1 0,-13-5 0,-2 6 0,-8 2 0,-1 5 0,-8-1 0,-14 4 0,-6 10 0,-17 4 0,-1 13 0,-6 1 0,1 4 0,-1 0 0,6 0 0,7 7 0,5 6 0,8 13 0,5 0 0,4 8 0,9-9 0,0 9 0,4-9 0,0 4 0,0-9 0,15 0 0,5-4 0,15-2 0,18-6 0,-2-4 0,17-4 0,-17-12 0,3-10 0,-9-13 0,0 0 0,-5-3 0,-13 5 0,-9 2 0,-5-3 0,-9 8 0,0 1 0,-7 7 0,-13 2 0,-7 3 0,-24 0 0,-2 8 0,-1 0 0,-2 5 0,10 0 0,-5 4 0,9 9 0,2 6 0,14 6 0,5 0 0,9-1 0,4 0 0,4 0 0,4 0 0,13 2 0,18-3 0,10 1 0,15-9 0,-33-5 0,0-6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1.732"/>
    </inkml:context>
    <inkml:brush xml:id="br0">
      <inkml:brushProperty name="width" value="0.35" units="cm"/>
      <inkml:brushProperty name="height" value="2.1" units="cm"/>
      <inkml:brushProperty name="color" value="#D7B0DE"/>
      <inkml:brushProperty name="inkEffects" value="pencil"/>
    </inkml:brush>
  </inkml:definitions>
  <inkml:trace contextRef="#ctx0" brushRef="#br0">138 14 16383,'-34'-7'0,"-2"1"0,18 6 0,-9 0 0,18 0 0,-5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6.443"/>
    </inkml:context>
    <inkml:brush xml:id="br0">
      <inkml:brushProperty name="width" value="0.35" units="cm"/>
      <inkml:brushProperty name="height" value="2.1" units="cm"/>
      <inkml:brushProperty name="color" value="#D7B0DE"/>
      <inkml:brushProperty name="inkEffects" value="pencil"/>
    </inkml:brush>
  </inkml:definitions>
  <inkml:trace contextRef="#ctx0" brushRef="#br0">0 15 16383,'18'-8'0,"-3"2"0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7.199"/>
    </inkml:context>
    <inkml:brush xml:id="br0">
      <inkml:brushProperty name="width" value="0.35" units="cm"/>
      <inkml:brushProperty name="height" value="2.1" units="cm"/>
      <inkml:brushProperty name="color" value="#D7B0DE"/>
      <inkml:brushProperty name="inkEffects" value="pencil"/>
    </inkml:brush>
  </inkml:definitions>
  <inkml:trace contextRef="#ctx0" brushRef="#br0">1003 15 16383,'31'0'0,"9"0"0,-23-4 0,5 1 0,-8-2 0,-70 2 0,3 24 0,-11-5 0,-4 4 0,17 9 0,0 5 0,-17 6 0,-2 4 0,7 0 0,0 3 0,-8 7 0,3-1 0,16-14 0,3-2 0,-3 6 0,4-4 0,-6 4 0,-5 4 0,25-14 0,12-11 0,14-10 0,5-9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42.012"/>
    </inkml:context>
    <inkml:brush xml:id="br0">
      <inkml:brushProperty name="width" value="0.2" units="cm"/>
      <inkml:brushProperty name="height" value="0.2" units="cm"/>
      <inkml:brushProperty name="color" value="#D0B8C8"/>
    </inkml:brush>
  </inkml:definitions>
  <inkml:trace contextRef="#ctx0" brushRef="#br0">1 1 24575,'0'0'0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7.837"/>
    </inkml:context>
    <inkml:brush xml:id="br0">
      <inkml:brushProperty name="width" value="0.35" units="cm"/>
      <inkml:brushProperty name="height" value="2.1" units="cm"/>
      <inkml:brushProperty name="color" value="#D7B0DE"/>
      <inkml:brushProperty name="inkEffects" value="pencil"/>
    </inkml:brush>
  </inkml:definitions>
  <inkml:trace contextRef="#ctx0" brushRef="#br0">91 109 16383,'39'-30'0,"-7"-2"0,-9 19 0,-13-3 0,0 5 0,-26 7 0,-4 2 0,-15 5 0,9 2 0,-7 7 0,19-4 0,-17 5 0,21-7 0,-7-1 0,14-2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8.097"/>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8.310"/>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8.892"/>
    </inkml:context>
    <inkml:brush xml:id="br0">
      <inkml:brushProperty name="width" value="0.35" units="cm"/>
      <inkml:brushProperty name="height" value="2.1" units="cm"/>
      <inkml:brushProperty name="color" value="#D7B0DE"/>
      <inkml:brushProperty name="inkEffects" value="pencil"/>
    </inkml:brush>
  </inkml:definitions>
  <inkml:trace contextRef="#ctx0" brushRef="#br0">0 1 16383,'0'0'0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9.069"/>
    </inkml:context>
    <inkml:brush xml:id="br0">
      <inkml:brushProperty name="width" value="0.35" units="cm"/>
      <inkml:brushProperty name="height" value="2.1" units="cm"/>
      <inkml:brushProperty name="color" value="#D7B0DE"/>
      <inkml:brushProperty name="inkEffects" value="pencil"/>
    </inkml:brush>
  </inkml:definitions>
  <inkml:trace contextRef="#ctx0" brushRef="#br0">0 1 16383,'0'0'0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9.424"/>
    </inkml:context>
    <inkml:brush xml:id="br0">
      <inkml:brushProperty name="width" value="0.35" units="cm"/>
      <inkml:brushProperty name="height" value="2.1" units="cm"/>
      <inkml:brushProperty name="color" value="#D7B0DE"/>
      <inkml:brushProperty name="inkEffects" value="pencil"/>
    </inkml:brush>
  </inkml:definitions>
  <inkml:trace contextRef="#ctx0" brushRef="#br0">0 1 16383,'26'0'0,"-4"0"0,-15 0 0,17 0 0,-5 0 0,5 0 0,-14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9.601"/>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1 16383,'0'0'0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9.803"/>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1 16383,'0'0'0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39.902"/>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1 16383,'0'0'0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40.218"/>
    </inkml:context>
    <inkml:brush xml:id="br0">
      <inkml:brushProperty name="width" value="0.35" units="cm"/>
      <inkml:brushProperty name="height" value="2.1" units="cm"/>
      <inkml:brushProperty name="color" value="#D7B0DE"/>
      <inkml:brushProperty name="inkEffects" value="pencil"/>
    </inkml:brush>
  </inkml:definitions>
  <inkml:trace contextRef="#ctx0" brushRef="#br0">88 1 16383,'-23'0'0,"0"0"0,4 0 0,10 0 0,-5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42.161"/>
    </inkml:context>
    <inkml:brush xml:id="br0">
      <inkml:brushProperty name="width" value="0.2" units="cm"/>
      <inkml:brushProperty name="height" value="0.2" units="cm"/>
      <inkml:brushProperty name="color" value="#D0B8C8"/>
    </inkml:brush>
  </inkml:definitions>
  <inkml:trace contextRef="#ctx0" brushRef="#br0">1 1 24575,'0'0'0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47.354"/>
    </inkml:context>
    <inkml:brush xml:id="br0">
      <inkml:brushProperty name="width" value="0.35" units="cm"/>
      <inkml:brushProperty name="height" value="2.1" units="cm"/>
      <inkml:brushProperty name="color" value="#DFB2E9"/>
      <inkml:brushProperty name="inkEffects" value="pencil"/>
    </inkml:brush>
  </inkml:definitions>
  <inkml:trace contextRef="#ctx0" brushRef="#br0">0 1 16383,'0'0'0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58.583"/>
    </inkml:context>
    <inkml:brush xml:id="br0">
      <inkml:brushProperty name="width" value="0.35" units="cm"/>
      <inkml:brushProperty name="height" value="2.1" units="cm"/>
      <inkml:brushProperty name="color" value="#DFB2E9"/>
      <inkml:brushProperty name="inkEffects" value="pencil"/>
    </inkml:brush>
  </inkml:definitions>
  <inkml:trace contextRef="#ctx0" brushRef="#br0">105 104 16383,'-3'-31'0,"1"6"0,2 9 0,-1 8 0,-4-2 0,-4 3 0,-1 4 0,0-1 0,0 4 0,2 0 0,-6 3 0,6 5 0,-4 7 0,8 8 0,0 8 0,1 4 0,1 6 0,2 1 0,3 3 0,6 0 0,10 1 0,9-2 0,6-3 0,5-4 0,-10-13 0,7 0 0,-13-13 0,5 2 0,-3-7 0,-3-1 0,-2-4 0,-6-1 0,-2-2 0,-4-4 0,1-9 0,-3-3 0,-2-7 0,-2-5 0,-2 1 0,-2 2 0,-4 1 0,-4 8 0,-5-5 0,1 7 0,-1 2 0,3 6 0,-1 4 0,0 1 0,2 3 0,0 0 0,-1 0 0,1 6 0,0 7 0,-1 8 0,5 9 0,-4 5 0,8 7 0,-1-6 0,4 4 0,0-11 0,0 5 0,5-6 0,4-2 0,5-6 0,4-6 0,-1-3 0,2-5 0,6-2 0,-2-2 0,-7-2 0,-5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3:01.784"/>
    </inkml:context>
    <inkml:brush xml:id="br0">
      <inkml:brushProperty name="width" value="0.35" units="cm"/>
      <inkml:brushProperty name="height" value="2.1" units="cm"/>
      <inkml:brushProperty name="color" value="#DFB2E9"/>
      <inkml:brushProperty name="inkEffects" value="pencil"/>
    </inkml:brush>
  </inkml:definitions>
  <inkml:trace contextRef="#ctx0" brushRef="#br0">282 510 16383,'-3'21'0,"4"-4"0,-2-54 0,3 11 0,-2-29 0,0 18 0,-7 10 0,-3-4 0,-9 9 0,0 0 0,-4 5 0,6 8 0,-9 0 0,10 6 0,-11-1 0,7 2 0,1 2 0,-2 0 0,6 7 0,-2 3 0,7 13 0,2 3 0,3 8 0,3 0 0,2 4 0,4 0 0,8-3 0,7-2 0,13-4 0,1-5 0,6-5 0,2-7 0,-2-5 0,1-4 0,-2-3 0,-3-4 0,0-8 0,-5-7 0,-1-12 0,-6-3 0,0-12 0,-5-4 0,-2-4 0,-5-6 0,-3 6 0,-5-3 0,-1 22 0,-4-18 0,-4 33 0,-3-17 0,-7 20 0,3 4 0,-7 3 0,1 6 0,-1 3 0,-4 4 0,5 10 0,-5 8 0,5 15 0,-1 7 0,4 10 0,5 5 0,3-1 0,5 4 0,1-11 0,2 2 0,11-9 0,2-7 0,12-5 0,-6-14 0,8-2 0,-6-9 0,7 0 0,-6-4 0,-3 0 0,-2-2 0,-4-7 0,-3-1 0,-2-14 0,-4-2 0,-2-7 0,-2 0 0,-6-2 0,-6 0 0,-8-2 0,-2 9 0,-1 0 0,-3 8 0,1 2 0,-3 3 0,6 7 0,0 1 0,3 4 0,2 1 0,2 0 0,3 4 0,-1 9 0,4 4 0,1 3 0,6 1 0,2-1 0,0 8 0,0-5 0,2 3 0,3-6 0,10 3 0,0-9 0,9 1 0,-6-10 0,6 1 0,-4-4 0,7 0 0,-9-7 0,3-7 0,-4-11 0,-5-8 0,-1-8 0,-4-10 0,-4-2 0,0-2 0,-16 0 0,-3 11 0,-12 1 0,-7 11 0,4 9 0,2 8 0,2 5 0,2 8 0,-1-2 0,1 2 0,3 2 0,3 3 0,3 5 0,1 5 0,1 6 0,5 2 0,-1 5 0,8 0 0,0 3 0,2 3 0,0-8 0,0 4 0,11 3 0,0-8 0,14 8 0,-8-18 0,7 1 0,-4-6 0,2 1 0,-2-3 0,-4-3 0,-2-3 0,-2-1 0,-2-1 0,1-6 0,-6-5 0,3-11 0,-6-7 0,0-6 0,-2-3 0,-4 9 0,-2-1 0,-9 7 0,-1 4 0,-5 0 0,-6 9 0,6 4 0,-9 2 0,12 10 0,-4 11 0,5 8 0,-1 17 0,4-2 0,3 16 0,6-6 0,3 10 0,2-6 0,0 3 0,8-11 0,5-4 0,10-9 0,3-7 0,3-6 0,0-8 0,-3-6 0,6-4 0,-8-2 0,4-5 0,-5-8 0,-4-10 0,0-12 0,-3-2 0,-5-10 0,0-3 0,-5-8 0,3-3 0,-6 15 0,-1-4 0,-2 17 0,0-5 0,0 10 0,0 5 0,-1 11 0,-1 2 0,-2 47 0,2-9 0,0 41 0,11-19 0,2-1 0,12-3 0,2-6 0,4-8 0,-3-10 0,1-7 0,1-9 0,-6-1 0,5-3 0,-5-8 0,-3-5 0,3-11 0,-11-14 0,-2-7 0,-6-14 0,-1 3 0,-2-6 0,-2 21 0,-4-8 0,-4 21 0,-2-3 0,-1 6 0,4 9 0,0 5 0,5 4 0,-3 36 0,5-3 0,-2 29 0,4-12 0,0-11 0,6 1 0,-1-12 0,5 0 0,-3-6 0,0-7 0,-1-4 0,3-26 0,-5-1 0,1-27 0,-5 9 0,-8-2 0,0 13 0,-18-9 0,11 23 0,-12-11 0,8 17 0,-1 0 0,-4 4 0,6 2 0,-5 2 0,7 3 0,-2 9 0,6 8 0,2 11 0,0 7 0,5 7 0,1 1 0,4 2 0,0-14 0,0 2 0,5-11 0,2 1 0,9-3 0,-2-9 0,3-5 0,0-3 0,-3-4 0,3-6 0,-5-11 0,0-10 0,-4-17 0,-1-8 0,-4-7 0,-3-1 0,-13 0 0,-4 7 0,-15 2 0,0 10 0,6 14 0,-15 1 0,15 17 0,-15-3 0,13 8 0,0 3 0,5 10 0,-1 8 0,5 8 0,1 8 0,8 3 0,4 0 0,3 6 0,3-8 0,2 4 0,9-10 0,5-1 0,9-7 0,3-4 0,1-7 0,2-2 0,0-7 0,0 0 0,-2-10 0,0-6 0,0-16 0,-1-9 0,-2-5 0,-5-5 0,-6-1 0,-4 1 0,-6 9 0,-3 4 0,-2 7 0,-1 4 0,-7 2 0,-1 9 0,-4 4 0,-1 6 0,2 1 0,-5 3 0,6 6 0,-3 10 0,8 7 0,0 14 0,3 6 0,1 6 0,2 8 0,13 2 0,8 1 0,18-1 0,4-7 0,1-13 0,-9-12 0,14-2 0,-14-16 0,15 4 0,-15-11 0,-3-11 0,-6-6 0,-3-14 0,-7-11 0,0-27 0,-10 12 0,0-31 0,-6 57 0,0-6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04.717"/>
    </inkml:context>
    <inkml:brush xml:id="br0">
      <inkml:brushProperty name="width" value="0.35" units="cm"/>
      <inkml:brushProperty name="height" value="2.1" units="cm"/>
      <inkml:brushProperty name="color" value="#DFB2E9"/>
      <inkml:brushProperty name="inkEffects" value="pencil"/>
    </inkml:brush>
  </inkml:definitions>
  <inkml:trace contextRef="#ctx0" brushRef="#br0">1 1 16383,'0'0'0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05.903"/>
    </inkml:context>
    <inkml:brush xml:id="br0">
      <inkml:brushProperty name="width" value="0.35" units="cm"/>
      <inkml:brushProperty name="height" value="2.1" units="cm"/>
      <inkml:brushProperty name="color" value="#DFB2E9"/>
      <inkml:brushProperty name="inkEffects" value="pencil"/>
    </inkml:brush>
  </inkml:definitions>
  <inkml:trace contextRef="#ctx0" brushRef="#br0">327 158 16383,'19'-21'0,"8"-6"0,-21 11 0,10-9 0,-11 5 0,-2 1 0,-3 4 0,-6 7 0,-11 1 0,-20 7 0,-1 0 0,-34 0 0,7 35 0,6-5 0,5 32 0,33-9 0,2 2 0,9-5 0,5 2 0,5-21 0,0-1 0,21-9 0,5-12 0,1-1 0,-6-8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06.552"/>
    </inkml:context>
    <inkml:brush xml:id="br0">
      <inkml:brushProperty name="width" value="0.35" units="cm"/>
      <inkml:brushProperty name="height" value="2.1" units="cm"/>
      <inkml:brushProperty name="color" value="#DFB2E9"/>
      <inkml:brushProperty name="inkEffects" value="pencil"/>
    </inkml:brush>
  </inkml:definitions>
  <inkml:trace contextRef="#ctx0" brushRef="#br0">1 1 16383,'0'0'0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06.720"/>
    </inkml:context>
    <inkml:brush xml:id="br0">
      <inkml:brushProperty name="width" value="0.35" units="cm"/>
      <inkml:brushProperty name="height" value="2.1" units="cm"/>
      <inkml:brushProperty name="color" value="#DFB2E9"/>
      <inkml:brushProperty name="inkEffects" value="pencil"/>
    </inkml:brush>
  </inkml:definitions>
  <inkml:trace contextRef="#ctx0" brushRef="#br0">1 1 16383,'0'0'0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06.863"/>
    </inkml:context>
    <inkml:brush xml:id="br0">
      <inkml:brushProperty name="width" value="0.35" units="cm"/>
      <inkml:brushProperty name="height" value="2.1" units="cm"/>
      <inkml:brushProperty name="color" value="#DFB2E9"/>
      <inkml:brushProperty name="inkEffects" value="pencil"/>
    </inkml:brush>
  </inkml:definitions>
  <inkml:trace contextRef="#ctx0" brushRef="#br0">1 1 16383,'0'0'0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07.017"/>
    </inkml:context>
    <inkml:brush xml:id="br0">
      <inkml:brushProperty name="width" value="0.35" units="cm"/>
      <inkml:brushProperty name="height" value="2.1" units="cm"/>
      <inkml:brushProperty name="color" value="#DFB2E9"/>
      <inkml:brushProperty name="inkEffects" value="pencil"/>
    </inkml:brush>
  </inkml:definitions>
  <inkml:trace contextRef="#ctx0" brushRef="#br0">1 1 16383,'0'0'0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07.667"/>
    </inkml:context>
    <inkml:brush xml:id="br0">
      <inkml:brushProperty name="width" value="0.35" units="cm"/>
      <inkml:brushProperty name="height" value="2.1" units="cm"/>
      <inkml:brushProperty name="color" value="#DFB2E9"/>
      <inkml:brushProperty name="inkEffects" value="pencil"/>
    </inkml:brush>
  </inkml:definitions>
  <inkml:trace contextRef="#ctx0" brushRef="#br0">1 0 16383,'0'0'0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43.860"/>
    </inkml:context>
    <inkml:brush xml:id="br0">
      <inkml:brushProperty name="width" value="0.2" units="cm"/>
      <inkml:brushProperty name="height" value="0.2" units="cm"/>
      <inkml:brushProperty name="color" value="#D0B8C8"/>
    </inkml:brush>
  </inkml:definitions>
  <inkml:trace contextRef="#ctx0" brushRef="#br0">1 1 24575,'0'0'0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09.798"/>
    </inkml:context>
    <inkml:brush xml:id="br0">
      <inkml:brushProperty name="width" value="0.35" units="cm"/>
      <inkml:brushProperty name="height" value="2.1" units="cm"/>
      <inkml:brushProperty name="color" value="#DFB2E9"/>
      <inkml:brushProperty name="inkEffects" value="pencil"/>
    </inkml:brush>
  </inkml:definitions>
  <inkml:trace contextRef="#ctx0" brushRef="#br0">256 638 16383,'43'-21'0,"7"-4"0,-19 7 0,5-3 0,-7 4 0,-9 4 0,-1 2 0,-8 4 0,-1 0 0,-4 3 0,4-2 0,1 2 0,7-3 0,12-6 0,13-2 0,12-9 0,13 2 0,-17-2 0,21 3 0,-21 6 0,17-5 0,-13 9 0,-7 1 0,-13 6 0,-6 4 0,-13 0 0,-1 0 0,-9 0 0,-38 8 0,-2 3 0,-36 8 0,15 1 0,-5 0 0,5 0 0,-6 0 0,6 0 0,1-1 0,13 0 0,0-1 0,10 3 0,1-3 0,5 2 0,9-8 0,-2 3 0,13-8 0,-4 3 0,8-3 0,21-17 0,-11 3 0,21-19 0,-22 14 0,4-11 0,-9 15 0,1-10 0,-4 10 0,-7 1 0,-15 0 0,-11 6 0,-21-4 0,-1 5 0,-6 14 0,-2 13 0,17 5 0,-4 17 0,15-9 0,0 9 0,1-4 0,15-4 0,5-5 0,10-6 0,4-1 0,0-9 0,0-1 0,0-5 0,16 2 0,-2-4 0,20 1 0,-4-9 0,5 0 0,-5-4 0,-1 0 0,-5 0 0,-3-11 0,-2-2 0,-6-16 0,-1-1 0,-7-5 0,-1 0 0,-4-1 0,-7 6 0,-7 0 0,-12 13 0,-5-4 0,-4 15 0,0-1 0,0 7 0,0 0 0,5 3 0,0 10 0,8 9 0,5 9 0,4 4 0,8 0 0,1 0 0,4-5 0,0 3 0,7-7 0,11 0 0,8-6 0,15-6 0,1-5 0,-1-5 0,5-4 0,-4 0 0,1-13 0,-1-7 0,-8-14 0,-1-4 0,-9-4 0,-6 4 0,-4-2 0,-10 5 0,0 5 0,-4 5 0,0 6 0,-10 7 0,0 1 0,-9 7 0,1 1 0,2 3 0,-3 0 0,3 10 0,4 14 0,-1 13 0,8 10 0,1 1 0,4-1 0,0 0 0,4-5 0,14-4 0,11-7 0,14-11 0,17-2 0,-3-12 0,10-6 0,6-34 0,-4-17 0,-28 13 0,-2-5 0,-2-10 0,-3-3 0,-1 5 0,-3-1 0,-1-18 0,-4-1 0,-7 8 0,-4 2 0,-2 6 0,-4 1 0,-4-1 0,-2 3 0,-2-6 0,-24-18 0,-10 48 0,-46-1 0,13 42 0,16 5 0,0 8 0,9 11 0,2 5 0,2-5 0,1 3 0,-1 8 0,3 0 0,-10 20 0,0 4 0,17-2 0,13-20 0,11-4 0,4-5 0,12-4 0,12-3 0,21-2 0,17-10 0,8 4 0,21-9 0,5 0 0,-45-13 0,1-2 0,3 2 0,-1-2 0,20-2 0,8-5 0,-27-5 0,0-9 0,-7-1 0,-17-1 0,-7 5 0,-10 1 0,-2 0 0,-5 4 0,-4 1 0,-7 43 0,-1-6 0,0 30 0,1-17 0,4-5 0,0 0 0,4-4 0,7-10 0,11-5 0,8-8 0,5-3 0,5-1 0,-2-17 0,-4-17 0,-5-23 0,-13-17 0,-5-13 0,-6 38 0,-5 4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12.828"/>
    </inkml:context>
    <inkml:brush xml:id="br0">
      <inkml:brushProperty name="width" value="0.35" units="cm"/>
      <inkml:brushProperty name="height" value="2.1" units="cm"/>
      <inkml:brushProperty name="color" value="#DFB2E9"/>
      <inkml:brushProperty name="inkEffects" value="pencil"/>
    </inkml:brush>
  </inkml:definitions>
  <inkml:trace contextRef="#ctx0" brushRef="#br0">839 247 16383,'64'0'0,"-1"0"0,-9-9 0,-15 4 0,-1-12 0,-19-4 0,2-2 0,-13-10 0,-4 7 0,-4-8 0,0 13 0,-11-3 0,-7 8 0,-18 7 0,-19 1 0,-42 8 0,19 0 0,22 8 0,1 4 0,-10 18 0,-3 25 0,20-2 0,1 10 0,17 4 0,3 1 0,-2-6 0,5 0 0,8-9 0,16-42 0,0 2 0,0-5 0,0 2 0,23 1 0,9-6 0,31 2 0,6-7 0,23 0 0,-4 0 0,-13-8 0,4-9 0,-34-3 0,11-9 0,-20 10 0,-10-6 0,-10 9 0,-8-7 0,-5 3 0,-3-4 0,0-1 0,-15 4 0,-10 0 0,-12 11 0,-9 2 0,-2 8 0,-1 0 0,-4 0 0,11 7 0,4 12 0,7 10 0,7 13 0,5-4 0,9 8 0,7-10 0,3 0 0,0-8 0,6-8 0,23 2 0,5-9 0,32-3 0,-9-6 0,18-4 0,-19-13 0,6-8 0,-11-20 0,-4-6 0,-10-10 0,-12 6 0,-11-2 0,-9 5 0,0 6 0,-22 5 0,-15 4 0,-18 13 0,-11 5 0,-7 10 0,-2 5 0,-9 26 0,0 6 0,17 18 0,-7 4 0,27-9 0,-10 8 0,17-8 0,9-3 0,9-11 0,12-6 0,2-6 0,3-4 0,15-3 0,16-5 0,33-3 0,23-4 0,-37-4 0,3-3 0,7-4 0,-1-4 0,34-21 0,-41 10 0,-3-2 0,18-17 0,-1-4 0,-18 8 0,-19 3 0,-11 2 0,-13 5 0,-1-3 0,-12 9 0,-9-1 0,-21 4 0,-12 12 0,-25 1 0,-4 9 0,30 6 0,-2 5 0,1 6 0,0 4 0,-5 7 0,3 4 0,10 1 0,2 1 0,-3 2 0,3 0 0,-16 20 0,6 2 0,10-8 0,25-13 0,2-3 0,13-14 0,0-1 0,0-8 0,21 0 0,11-2 0,23-4 0,21 0 0,-18-5 0,16 0 0,-26 0 0,0-4 0,-12-1 0,-12-3 0,-8-3 0,-9 3 0,-4-10 0,-9 6 0,-17-9 0,-16 8 0,-22-2 0,-9 5 0,-6 4 0,18 1 0,-7 5 0,15 0 0,1 4 0,1 9 0,21-2 0,5 9 0,12-9 0,6 4 0,0-1 0,4 1 0,11 0 0,19-2 0,21 0 0,26-2 0,16-5 0,-38-3 0,2-1 0,0-2 0,-1 0 0,35 0 0,-3-15 0,-31 3 0,6-23 0,-18 9 0,-16-10 0,-12-7 0,-12 10 0,0-13 0,-18 11 0,-17 0 0,-17-3 0,-14 17 0,-14 6 0,3 10 0,7 5 0,0 0 0,27 0 0,-9 4 0,17 1 0,6 3 0,11-1 0,4 0 0,8 0 0,22-4 0,12 0 0,38-3 0,8-5 0,0-1 0,3-10 0,-13 5 0,-5-5 0,-14 7 0,-16 0 0,-14 5 0,-5-3 0,-10 4 0,-51-1 0,-3 1 0,-49 3 0,33 4 0,-16 7 0,25 5 0,-1-1 0,11 3 0,20-9 0,2 3 0,13-5 0,9-3 0,42-1 0,25-3 0,3 0 0,5 0 0,-13-2 0,1-1 0,28-3 0,-1-3 0,-32 0 0,-2-1 0,20-3 0,-2-1 0,17-9 0,5 5 0,-38-1 0,-19 9 0,-19-1 0,-12 4 0,-21-1 0,-23 4 0,-36-6 0,4 9 0,-5 1 0,14-3 0,-2 1 0,-29 1 0,-4 2 0,17-3 0,1 4 0,-9 5 0,-2 5 0,-9 2 0,1 4 0,11 6 0,5 2 0,14-3 0,3 1 0,3-2 0,6-1 0,-10 10 0,-4-4 0,30-5 0,10-8 0,21-4 0,1-3 0,14 3 0,22-6 0,-16 2 0,14-6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14.841"/>
    </inkml:context>
    <inkml:brush xml:id="br0">
      <inkml:brushProperty name="width" value="0.35" units="cm"/>
      <inkml:brushProperty name="height" value="2.1" units="cm"/>
      <inkml:brushProperty name="color" value="#DFB2E9"/>
      <inkml:brushProperty name="inkEffects" value="pencil"/>
    </inkml:brush>
  </inkml:definitions>
  <inkml:trace contextRef="#ctx0" brushRef="#br0">573 812 16383,'70'0'0,"2"0"0,-10-9 0,-16 6 0,13-25 0,-23-5 0,-8 4 0,-9-16 0,-19 22 0,0-7 0,0 1 0,0 13 0,-3 4 0,-8 9 0,-16 3 0,-16 5 0,-7 14 0,-7 14 0,24 2 0,-5 13 0,24-17 0,-4 5 0,9-7 0,5-9 0,4-2 0,0-6 0,27-5 0,29-4 0,-1-1 0,6-4 0,11-12 0,6-6 0,-10 4 0,4-1 0,1-5 0,2-8 0,1-5 0,-1 1 0,-4 3 0,1 1 0,0-1 0,9-7 0,1-1 0,-8 2 0,-6 1 0,-4 1 0,25-13 0,-4 1 0,-31 14 0,-4 2 0,2-1 0,-1 1 0,25-16 0,-35 14 0,-20 11 0,-9 3 0,-8 8 0,-8 0 0,-24 3 0,-20 3 0,-37 1 0,-10 4 0,36 6 0,-2 5 0,-2 5 0,1 3 0,-2 6 0,2 4 0,13-1 0,2 0 0,1-2 0,5 1 0,-14 20 0,8-5 0,12-3 0,21-9 0,7-6 0,7 5 0,27-5 0,7-2 0,41-6 0,-15-9 0,5-2 0,4-1 0,2-1 0,7 1 0,1-1 0,5-7 0,-2-5 0,-7-4 0,-4-3 0,-9 1 0,0-3 0,7-7 0,-5-1 0,9-8 0,8-10 0,-25 13 0,-26 3 0,-9 3 0,-16 9 0,-2 1 0,-9 4 0,-23 3 0,-12 3 0,-27 1 0,-17 4 0,-2 20 0,34-2 0,0 4 0,1 8 0,4 4 0,10-1 0,1 0 0,-3 2 0,5 0 0,-7 17 0,-5 5 0,20-8 0,4-10 0,18-5 0,1-14 0,4-1 0,0-8 0,21 0 0,12-7 0,36 1 0,9-16 0,15-12 0,-43 0 0,-2-4 0,-1-3 0,-2-3 0,23-31 0,-2 2 0,-35 14 0,5-3 0,-18 9 0,-8 2 0,-6 5 0,-20 11 0,-22 8 0,-53 12 0,34 4 0,-4 6 0,-16 14 0,-5 9 0,19-4 0,-2 3 0,-1 6 0,-8 10 0,-1 6 0,-2 4 0,11-6 0,-1 2 0,-1 2 0,-1 1 0,-3 2 0,-2 2 0,1-1 0,4 0 0,-7 10 0,4 0 0,0 1 0,10-9 0,-2 3 0,2-2 0,8-5 0,-5 8 0,3-2 0,1 0 0,-3 4 0,6-6 0,8-6 0,5-3 0,-4 8 0,2-1 0,12-10 0,5-3 0,6 10 0,6-14 0,47-28 0,54-8 0,5-13 0,-20-6 0,1-7 0,-14-10 0,-1-5 0,11-11 0,-1-3 0,-4-4 0,-2-2 0,-3 0 0,-3-2 0,-8 3 0,-6-1 0,-8 3 0,-5 0 0,-4 2 0,-5 2 0,-4-21 0,-7-9 0,-11 24 0,-5-11 0,-13 18 0,-27-2 0,-8 25 0,-24 5 0,0 18 0,-9 4 0,-9 27 0,46-12 0,2 4 0,-25 32 0,17-9 0,4-1 0,7 6 0,3-5 0,1 1 0,9 8 0,1 0 0,10-4 0,11-17 0,6-1 0,3-13 0,0-2 0,15-10 0,10-1 0,11-3 0,1-12 0,-6-7 0,-4-14 0,4-22 0,-11 2 0,-4-21 0,-11 4 0,-13 12 0,-14-9 0,-13 26 0,-11-5 0,-23 9 0,10 21 0,-23 0 0,12 16 0,-1 24 0,-9 15 0,43-2 0,1 5 0,-5-1 0,2 1 0,-17 35 0,-1 2 0,26-21 0,-2 12 0,13-21 0,10-7 0,6-13 0,4-13 0,0-2 0,16-10 0,8-1 0,18-12 0,14-17 0,3-20 0,3-22 0,-28 28 0,-3-4 0,-2-4 0,-3 0 0,15-29 0,-22 29 0,-4 1 0,1-19 0,0-11 0,-10 15 0,-2 19 0,-4 9 0,-6 17 0,-2 2 0,-11 11 0,-1 1 0,-4 3 0,4 0 0,4 0 0,2 3 0,10 1 0,-6 6 0,6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3:07.074"/>
    </inkml:context>
    <inkml:brush xml:id="br0">
      <inkml:brushProperty name="width" value="0.35" units="cm"/>
      <inkml:brushProperty name="height" value="2.1" units="cm"/>
      <inkml:brushProperty name="color" value="#DFB2E9"/>
      <inkml:brushProperty name="inkEffects" value="pencil"/>
    </inkml:brush>
  </inkml:definitions>
  <inkml:trace contextRef="#ctx0" brushRef="#br0">1 0 16383,'0'0'0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44.172"/>
    </inkml:context>
    <inkml:brush xml:id="br0">
      <inkml:brushProperty name="width" value="0.2" units="cm"/>
      <inkml:brushProperty name="height" value="0.2" units="cm"/>
      <inkml:brushProperty name="color" value="#D0B8C8"/>
    </inkml:brush>
  </inkml:definitions>
  <inkml:trace contextRef="#ctx0" brushRef="#br0">0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44.393"/>
    </inkml:context>
    <inkml:brush xml:id="br0">
      <inkml:brushProperty name="width" value="0.2" units="cm"/>
      <inkml:brushProperty name="height" value="0.2" units="cm"/>
      <inkml:brushProperty name="color" value="#D0B8C8"/>
    </inkml:brush>
  </inkml:definitions>
  <inkml:trace contextRef="#ctx0" brushRef="#br0">0 0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44.506"/>
    </inkml:context>
    <inkml:brush xml:id="br0">
      <inkml:brushProperty name="width" value="0.2" units="cm"/>
      <inkml:brushProperty name="height" value="0.2" units="cm"/>
      <inkml:brushProperty name="color" value="#D0B8C8"/>
    </inkml:brush>
  </inkml:definitions>
  <inkml:trace contextRef="#ctx0" brushRef="#br0">0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44.685"/>
    </inkml:context>
    <inkml:brush xml:id="br0">
      <inkml:brushProperty name="width" value="0.2" units="cm"/>
      <inkml:brushProperty name="height" value="0.2" units="cm"/>
      <inkml:brushProperty name="color" value="#D0B8C8"/>
    </inkml:brush>
  </inkml:definitions>
  <inkml:trace contextRef="#ctx0" brushRef="#br0">0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5:05.097"/>
    </inkml:context>
    <inkml:brush xml:id="br0">
      <inkml:brushProperty name="width" value="0.2" units="cm"/>
      <inkml:brushProperty name="height" value="0.2" units="cm"/>
      <inkml:brushProperty name="color" value="#D0B3D1"/>
    </inkml:brush>
  </inkml:definitions>
  <inkml:trace contextRef="#ctx0" brushRef="#br0">1 0 24575,'0'21'0,"0"-3"0,0-8 0,0-1 0,0-1 0,11-14 0,-1-2 0,11-16 0,-12 14 0,-1-3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39:47.292"/>
    </inkml:context>
    <inkml:brush xml:id="br0">
      <inkml:brushProperty name="width" value="0.1" units="cm"/>
      <inkml:brushProperty name="height" value="0.1" units="cm"/>
    </inkml:brush>
  </inkml:definitions>
  <inkml:trace contextRef="#ctx0" brushRef="#br0">99 260 24575,'0'-25'0,"-13"-29"0,-21-19 0,13 19 0,-10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5:05.981"/>
    </inkml:context>
    <inkml:brush xml:id="br0">
      <inkml:brushProperty name="width" value="0.2" units="cm"/>
      <inkml:brushProperty name="height" value="0.2" units="cm"/>
      <inkml:brushProperty name="color" value="#D0B3D1"/>
    </inkml:brush>
  </inkml:definitions>
  <inkml:trace contextRef="#ctx0" brushRef="#br0">169 207 24575,'-5'11'0,"0"-2"0,5-6 0,9-2 0,-3 0 0,7-7 0,-3-8 0,-2-10 0,-3 2 0,-1-6 0,-4 6 0,0-4 0,0 2 0,0 3 0,0 6 0,0 2 0,-1 5 0,-2 2 0,-8 4 0,-4 2 0,-5 0 0,-3 0 0,0 10 0,-2 3 0,7 7 0,-2 5 0,6-5 0,-1 6 0,4-5 0,3 2 0,4-2 0,2-5 0,2-1 0,0-5 0,0-1 0,0-4 0,0-2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5:11.873"/>
    </inkml:context>
    <inkml:brush xml:id="br0">
      <inkml:brushProperty name="width" value="0.2" units="cm"/>
      <inkml:brushProperty name="height" value="0.2" units="cm"/>
      <inkml:brushProperty name="color" value="#D0B3D1"/>
    </inkml:brush>
  </inkml:definitions>
  <inkml:trace contextRef="#ctx0" brushRef="#br0">189 109 24575,'-14'1'0,"3"0"0,5-1 0,1-1 0,0-2 0,0-2 0,2-2 0,0 1 0,1 0 0,1 1 0,1-1 0,0 1 0,0 0 0,0-1 0,0 1 0,0-1 0,1 0 0,2 1 0,8-2 0,-1 3 0,9 0 0,-3 2 0,0 2 0,1 0 0,-4 0 0,2 0 0,-3 0 0,-2 0 0,-5 0 0,-1 0 0,-19 0 0,5 4 0,-15 0 0,11 5 0,4-2 0,1 4 0,2-1 0,1 3 0,2 3 0,3-1 0,1-2 0,0 1 0,0-3 0,0 0 0,2-3 0,2-2 0,4-1 0,3-2 0,0-1 0,3-2 0,0-6 0,-2 0 0,7-16 0,-12 7 0,8-11 0,-8 8 0,-1-1 0,0 2 0,-3 4 0,-1 0 0,0 5 0,-2 0 0,0 3 0,-7 3 0,2 10 0,-7 8 0,5 13 0,0 2 0,2 12 0,3-6 0,-1 14 0,3-6 0,0 14 0,8-1 0,2 7 0,10-3 0,-6-15 0,6-1 0,-8-15 0,3-1 0,-5-6 0,-2-9 0,-3-4 0,0-5 0,-2-1 0,-10-21 0,-1 10 0,-7-16 0,0 17 0,0 1 0,-1 2 0,-2 2 0,3 0 0,2 0 0,-2 0 0,4 3 0,0 5 0,2 3 0,2 4 0,1 1 0,0 1 0,4-1 0,0 1 0,2 1 0,0-3 0,0 1 0,0-4 0,2-1 0,0-3 0,2-1 0,0-2 0,0-4 0,-10-15 0,1 9 0,-9-14 0,2 15 0,-1 1 0,0 1 0,0 2 0,3 0 0,-1 0 0,2 5 0,0 8 0,5 1 0,0 8 0,4-1 0,0 3 0,0 2 0,0 1 0,0-4 0,0 0 0,2-7 0,-1-3 0,4-4 0,-2-5 0,3 1 0,-2-3 0,3-13 0,-2-4 0,0-11 0,-3 4 0,-2-3 0,0 6 0,0-2 0,-4 4 0,0 4 0,-3 0 0,2 6 0,-1 1 0,2 3 0,0 1 0,0 10 0,2 6 0,-1 10 0,3 5 0,0 1 0,0-3 0,2 12 0,5-10 0,3 3 0,6-3 0,-2-12 0,12 9 0,-8-14 0,17 6 0,-17-15 0,16 4 0,-15-7 0,8-8 0,-5-7 0,-1-8 0,-2-8 0,-8 6 0,3-13 0,-10 14 0,5-14 0,-8 11 0,1-1 0,-2 2 0,-3 10 0,-3 1 0,-2 6 0,-2 3 0,3 3 0,-3 3 0,3 2 0,-4 22 0,7-2 0,-2 20 0,6-6 0,0 1 0,0 0 0,2-1 0,4-10 0,4 2 0,4-8 0,1-1 0,2-2 0,-1-7 0,-2-2 0,-2-3 0,-3-3 0,1 0 0,-5-11 0,4-17 0,-6-4 0,1-8 0,-4 5 0,0 6 0,0-2 0,0 5 0,-3 3 0,-1 6 0,-2 4 0,0 3 0,2 5 0,0 0 0,1 19 0,1-3 0,1 12 0,4-8 0,6-1 0,1-3 0,7 1 0,-3-4 0,6-2 0,-2-4 0,5-2 0,-4-4 0,2-8 0,-6-6 0,-2-11 0,-1-10 0,-2 0 0,-3 2 0,0-3 0,-4 10 0,-1-5 0,-2 6 0,0 7 0,0 5 0,0 3 0,0 7 0,4 22 0,1 1 0,6 24 0,-2-19 0,5 11 0,-1-11 0,1 4 0,3-3 0,-4-7 0,3-3 0,-7-6 0,3-3 0,-3-3 0,-1-1 0,-1-8 0,-1-9 0,-4-9 0,0-11 0,-2 7 0,0-9 0,0 10 0,0-2 0,-4 4 0,2 8 0,-5 4 0,3 4 0,0 6 0,1 1 0,0 15 0,1 3 0,1 14 0,1 1 0,0-3 0,0 5 0,0-8 0,4 5 0,0-7 0,4-4 0,-3-8 0,1-2 0,-1-3 0,0-2 0,1-4 0,-2-9 0,-1-10 0,-1-14 0,-2-11 0,0-8 0,0-3 0,0 13 0,0-6 0,-2 17 0,-1-5 0,-1 13 0,1 6 0,2 7 0,1 11 0,2 25 0,5 4 0,3 20 0,2-18 0,5 5 0,-5-9 0,2 2 0,-1-4 0,-5-9 0,1-1 0,-4-6 0,0-3 0,-2-1 0,-18-19 0,5 10 0,-25-18 0,12 16 0,-13-1 0,6 5 0,-6 2 0,-1 0 0,0 4 0,6 3 0,-4 5 0,7 1 0,-5 1 0,3 3 0,6-4 0,-1 4 0,6-4 0,0 2 0,3-3 0,2 0 0,0 0 0,3-1 0,0-1 0,0-2 0,-1 0 0,-1-3 0,-3 2 0,-16 0 0,13-3 0,-18 0 0,18-4 0,-7 0 0,5 0 0,-2 0 0,2 0 0,3 0 0,1 0 0,4 0 0,0 0 0,5 0 0,-1 0 0,5 0 0,-1 0 0,0 0 0,10 14 0,-6-4 0,13 17 0,-6-8 0,3 6 0,-3-6 0,0 1 0,-2-7 0,-1 0 0,-1-6 0,0-1 0,-17-28 0,2 4 0,-9-16 0,6 7 0,1 7 0,2-1 0,-1 4 0,4 4 0,1 4 0,4 2 0,1 4 0,1 16 0,1 0 0,1 13 0,1-6 0,2-2 0,0 0 0,1-5 0,1-3 0,-1-3 0,-1-3 0,0-18 0,-3 7 0,0-15 0,-1 13 0,1 3 0,17 22 0,-6-5 0,17 15 0,-19-18 0,1-5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5:22.213"/>
    </inkml:context>
    <inkml:brush xml:id="br0">
      <inkml:brushProperty name="width" value="0.2" units="cm"/>
      <inkml:brushProperty name="height" value="0.2" units="cm"/>
      <inkml:brushProperty name="color" value="#D2AFD1"/>
    </inkml:brush>
  </inkml:definitions>
  <inkml:trace contextRef="#ctx0" brushRef="#br0">0 103 24575,'0'36'0,"0"3"0,0-5 0,4-3 0,3 0 0,4-6 0,2 1 0,2-6 0,-3-5 0,3-5 0,-1-2 0,-1-4 0,1-3 0,-1-4 0,1-7 0,0-10 0,1-14 0,-5-7 0,0-7 0,-4-8 0,-3 2 0,-1-6 0,-2 29 0,0 6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5:31.499"/>
    </inkml:context>
    <inkml:brush xml:id="br0">
      <inkml:brushProperty name="width" value="0.2" units="cm"/>
      <inkml:brushProperty name="height" value="0.2" units="cm"/>
      <inkml:brushProperty name="color" value="#D2AFD1"/>
    </inkml:brush>
  </inkml:definitions>
  <inkml:trace contextRef="#ctx0" brushRef="#br0">716 1089 24575,'-8'-17'0,"3"-2"0,5 1 0,0-14 0,-2 15 0,-2-14 0,0 12 0,-6 0 0,3-1 0,-2 8 0,2 2 0,-1 4 0,1 3 0,-1 2 0,2 1 0,-1 0 0,-1 5 0,-2 5 0,0 9 0,1 8 0,3 3 0,3-3 0,1 8 0,2-7 0,0 5 0,0-6 0,0-4 0,0-7 0,0-1 0,1-6 0,1-3 0,0-1 0,1-22 0,-2 2 0,2-21 0,-3 6 0,0-2 0,-9-4 0,-4 4 0,-15-3 0,-6 7 0,-5 1 0,4 13 0,-4 1 0,8 12 0,-2-4 0,4 5 0,5 0 0,5 2 0,4 3 0,6 5 0,1 3 0,4 2 0,2 1 0,2-1 0,0 0 0,0 0 0,2 0 0,6 1 0,2-4 0,8 1 0,-2-5 0,4 2 0,-5-4 0,1 0 0,-4-3 0,-1-1 0,-3 0 0,0-2 0,-3 0 0,1-2 0,-2-3 0,0-4 0,-2-9 0,0-1 0,-2-6 0,-2 6 0,-6-4 0,-1 6 0,-7-2 0,1 7 0,2 0 0,-2 7 0,6 1 0,-3 2 0,5 2 0,-1 0 0,3 3 0,0 7 0,3 7 0,0 4 0,2 5 0,0 0 0,0 1 0,0 0 0,10 6 0,-3-14 0,9 6 0,-5-17 0,-1-1 0,1-3 0,-3-3 0,2 1 0,-1-2 0,0-7 0,0-4 0,-3-9 0,0-4 0,-1-5 0,-3-5 0,0 0 0,-2-2 0,-8 6 0,-4 2 0,-7 7 0,-11-2 0,9 11 0,-9 0 0,10 9 0,4 3 0,-1 0 0,6 0 0,-2 5 0,3 3 0,1 8 0,3-1 0,0 5 0,4-2 0,0 3 0,2-3 0,0 2 0,0-5 0,0 3 0,5 1 0,-1-4 0,6 0 0,-3-7 0,1-2 0,-1-2 0,-1-1 0,-1-1 0,1 0 0,-2-2 0,1-7 0,-2-2 0,-2-11 0,-1 4 0,0-7 0,0 5 0,-2 0 0,-4 0 0,0 5 0,-3 1 0,2 4 0,1 3 0,0 2 0,1 2 0,1 13 0,2 2 0,1 13 0,1 2 0,2 1 0,7 4 0,7 0 0,9-1 0,8-2 0,8-2 0,8-7 0,5 0 0,3-10 0,-1-4 0,0-5 0,0-3 0,2-13 0,-4-6 0,-2-15 0,-4-3 0,-18 3 0,3-2 0,-15 5 0,1-4 0,-6 1 0,-5 7 0,-5 1 0,-1 5 0,-2 5 0,0 3 0,-3 6 0,-1 3 0,0 2 0,-5 1 0,4 5 0,-3 12 0,6 7 0,0 13 0,2 5 0,0 3 0,2 4 0,8-4 0,0-10 0,9 1 0,-1-14 0,3 5 0,1-10 0,2-3 0,0-8 0,2-1 0,1-13 0,3-13 0,1-14 0,11-34 0,-14 11 0,-8 0 0,-2 0 0,-5 6 0,1-38 0,-12 56 0,-2-3 0,-5 10 0,-4 7 0,-8 10 0,-1 2 0,-3 6 0,-2 2 0,2 4 0,-1 8 0,5 10 0,1 7 0,3 11 0,4 3 0,3 2 0,4 12 0,2-15 0,4 4 0,5-15 0,11-1 0,0-12 0,14 4 0,-9-16 0,11 3 0,-6-7 0,3-5 0,-3-7 0,2-13 0,-4-9 0,-2-6 0,-3-3 0,-10 11 0,-1-7 0,-10 13 0,1-8 0,-3 5 0,-3 10 0,-3 2 0,-2 13 0,-3 2 0,-1 1 0,0 9 0,0 8 0,1 13 0,3 11 0,3 3 0,3 8 0,2 0 0,2 1 0,8-1 0,3-16 0,17 16 0,-4-25 0,27 16 0,-19-27 0,18-2 0,-18-12 0,6-14 0,-7-4 0,4-20 0,-5-5 0,-4-2 0,-7 4 0,-7 3 0,-4 6 0,-3 0 0,-3 4 0,-2 2 0,-2 6 0,0 5 0,-1 1 0,-2 6 0,-4 1 0,-2 4 0,-1 1 0,-1 1 0,2 6 0,-3 23 0,6-2 0,-1 17 0,5-12 0,2 3 0,2-10 0,4 5 0,2-12 0,7 2 0,-3-5 0,1-6 0,0-3 0,-2-5 0,4 0 0,-4-7 0,3-8 0,-4-10 0,2-14 0,-3-26 0,-4 10 0,-2-24 0,-3 19 0,-9 0 0,-5 8 0,-15 11 0,-2 11 0,-25 5 0,14 12 0,-13 5 0,19 12 0,8 8 0,-1 11 0,7 7 0,2 6 0,9-7 0,2 5 0,7-6 0,-1 0 0,1-1 0,2-7 0,0-2 0,3-9 0,2-1 0,2-5 0,12-1 0,-8-3 0,11-11 0,-2-19 0,-1-16 0,5-27 0,-9 9 0,-2-24 0,-4 13 0,-5-16 0,-2 14 0,-4 6 0,-10 19 0,-4 12 0,-10 12 0,-2 13 0,-3 5 0,-2 7 0,-19 33 0,11 0 0,-16 33 0,21-3 0,-5 9 0,12 2 0,1 1 0,13-21 0,4 1 0,6-18 0,2 3 0,1-11 0,2-7 0,0-8 0,0-4 0,0-3 0,14-23 0,-4-7 0,14-25 0,-10-7 0,-3 10 0,-3-19 0,-5 21 0,0-5 0,-11 16 0,-7 11 0,-10 7 0,-1 7 0,-5 5 0,-7 4 0,5 0 0,-7 8 0,12 5 0,3 13 0,2 4 0,5 7 0,3 1 0,5 2 0,5 9 0,3-10 0,2 6 0,0-15 0,3-6 0,5-3 0,2-10 0,5-1 0,0-5 0,6-2 0,0-2 0,4-11 0,8-18 0,-10-3 0,14-24 0,-18 8 0,-1 3 0,-5-6 0,-11 15 0,1-2 0,-3-2 0,-8 18 0,-23-3 0,2 18 0,-22 1 0,17 10 0,-4 10 0,3 7 0,-4 16 0,6 3 0,0 7 0,8 2 0,8-13 0,5 8 0,7-16 0,2 10 0,1-6 0,2-5 0,0-5 0,5-9 0,5-2 0,4-7 0,3-1 0,-2-7 0,2-11 0,2-14 0,-1-14 0,1-11 0,-8 7 0,-1-1 0,-7 11 0,-1 1 0,-4 0 0,-8 14 0,-6 5 0,-10 11 0,-4 5 0,-7 2 0,3 10 0,-4 4 0,-12 31 0,15-12 0,-7 20 0,26-26 0,1 6 0,9-11 0,-2 5 0,5-5 0,1-1 0,2-5 0,2-2 0,5-5 0,8-2 0,6-2 0,1-3 0,6-2 0,-13-2 0,10-5 0,-11-4 0,0-5 0,-1-11 0,-6 8 0,-1-8 0,-7 8 0,-8 2 0,-10 1 0,-8 5 0,-13 4 0,-1 3 0,-7 2 0,-4 8 0,2 6 0,10 2 0,-1 9 0,16-8 0,-1 1 0,7-5 0,9-4 0,4-4 0,4 0 0,23-4 0,0-8 0,24-8 0,-8-11 0,-5 3 0,1-7 0,-10 7 0,3-2 0,-7 3 0,-5 8 0,-6 1 0,-5 3 0,-1 1 0,-4 1 0,-10 0 0,-1 3 0,-16-2 0,-2 5 0,-6 0 0,-7 2 0,3 2 0,7 2 0,-1 3 0,13 4 0,-4-2 0,10 0 0,4-2 0,6 0 0,4-1 0,0 1 0,2-1 0,0 0 0,5 1 0,3-2 0,5 0 0,4-3 0,-1 0 0,2-2 0,2-2 0,3-20 0,-1-3 0,-5-19 0,-7 1 0,-7 2 0,-1 0 0,-10 7 0,-7 8 0,-11 5 0,-8 9 0,-3 5 0,-4 4 0,4 8 0,-1 10 0,6 6 0,0 19 0,8-3 0,3 11 0,8 2 0,5-7 0,4-3 0,4-14 0,0-8 0,0-5 0,0-4 0,3-4 0,2-4 0,4 1 0,3-4 0,3-8 0,-1-6 0,0-11 0,-3-4 0,-4-5 0,0-1 0,-4 6 0,-1-1 0,-2 8 0,-9-10 0,1 13 0,-9-3 0,5 17 0,-2 3 0,3 2 0,-2 2 0,3 2 0,-1 6 0,1 2 0,2 8 0,2 3 0,4 2 0,0 1 0,2 2 0,0-8 0,0 5 0,5-9 0,1 1 0,5-5 0,2-3 0,0-2 0,14-2 0,-11-2 0,18-3 0,-20-3 0,9-9 0,-10-2 0,5-12 0,-9 8 0,3-15 0,-8 9 0,-1-10 0,-1 11 0,-6-1 0,-2 8 0,-6 0 0,-3 1 0,-1 7 0,1 4 0,-8 5 0,10 5 0,-3 9 0,10 6 0,4 11 0,0-6 0,2 8 0,0-8 0,7 3 0,3-5 0,15 1 0,-2-9 0,10-2 0,0-8 0,4-4 0,8-15 0,-5-3 0,6-19 0,0-8 0,-8 2 0,-1-4 0,-17 10 0,-5 3 0,-6 4 0,-3 1 0,-3 5 0,-1 3 0,-6 3 0,-1 7 0,-6 0 0,-2 7 0,-3 1 0,1 3 0,0 0 0,2 1 0,2 6 0,2 6 0,4 10 0,2 2 0,3 7 0,13 11 0,3-11 0,16 7 0,2-18 0,7-7 0,4-2 0,3-10 0,-4 1 0,0-12 0,-9-4 0,-1-12 0,-9-4 0,-5-6 0,-8-7 0,-4-2 0,-5 8 0,-1-2 0,-6 13 0,-4 0 0,-10 1 0,-14 12 0,3 1 0,0 10 0,7 8 0,4 8 0,0 8 0,2 7 0,9 0 0,3 6 0,4-2 0,0 2 0,4-3 0,2-8 0,10 2 0,3-7 0,5-1 0,4-1 0,-1-9 0,17-2 0,-13-13 0,12-10 0,-13-12 0,-1-9 0,-3-5 0,-8 6 0,-3-7 0,-8 13 0,0-1 0,-4 5 0,-1 10 0,-4 4 0,-7 6 0,-1 4 0,-6 0 0,0 12 0,6 4 0,-3 13 0,8 6 0,1 29 0,4-13 0,4 17 0,8-25 0,10-2 0,5-9 0,5-5 0,2-8 0,3-8 0,0-4 0,2-5 0,1-15 0,2-9 0,2-19 0,-1-4 0,-4-9 0,-11 14 0,-4-9 0,-10 20 0,-4-6 0,-3 8 0,-5 12 0,-7 5 0,-1 9 0,-7 10 0,-2 11 0,-1 8 0,1 14 0,5 2 0,5 6 0,2-10 0,3 4 0,0-11 0,0-1 0,2-4 0,4-10 0,6 0 0,2-9 0,17-6 0,-5-15 0,13-13 0,-9-18 0,2-12 0,-4-7 0,-6-7 0,-8 22 0,-8-9 0,-4 12 0,-6 8 0,-9 1 0,-8 27 0,-16 4 0,0 6 0,-11 9 0,9 8 0,6 3 0,5 8 0,7-2 0,-3 23 0,10-18 0,3 15 0,11-27 0,0 4 0,4-3 0,1-3 0,5-2 0,3-7 0,3-1 0,2-4 0,0-2 0,2-4 0,-8-3 0,9-14 0,-11-3 0,4-14 0,-9-3 0,-3-4 0,-4-4 0,-30-13 0,6 20 0,-28-2 0,13 27 0,0 9 0,0 5 0,13 2 0,0 6 0,8 3 0,-6 18 0,10-3 0,1 12 0,10-6 0,3 3 0,2-8 0,4 6 0,5-11 0,5 5 0,2-7 0,3-5 0,14-3 0,-7-6 0,10-2 0,-9-12 0,-7-5 0,5-11 0,-10 3 0,2-3 0,-8 5 0,-1-3 0,-3 1 0,-3 7 0,-2 1 0,-10 9 0,-1 2 0,-12 6 0,-4 9 0,-3 10 0,-3 11 0,10-2 0,-8 19 0,20-21 0,-7 17 0,16-24 0,0-1 0,2-7 0,0-2 0,0-3 0,1-3 0,1-1 0,6-23 0,-6 3 0,5-22 0,-7 5 0,-9-2 0,-7 0 0,-15 4 0,-5 5 0,-13 7 0,-4 6 0,-4 8 0,-8 2 0,8 3 0,-5 13 0,23-4 0,-5 17 0,22-8 0,-2 8 0,6 2 0,11-1 0,0-3 0,7 1 0,0-6 0,8 2 0,-1-2 0,8-7 0,4-1 0,-5-5 0,3-3 0,-9-1 0,1-7 0,-4-2 0,0-9 0,-3-4 0,0-2 0,-7-1 0,-8 6 0,-7 1 0,-13 4 0,2 3 0,-8 4 0,11 3 0,-7 2 0,8 0 0,-3 4 0,3 2 0,5 9 0,3 6 0,5 10 0,3-2 0,7 1 0,2-7 0,2-5 0,0-2 0,0-4 0,4-5 0,2 0 0,5-4 0,-1-1 0,-1 0 0,0-4 0,-3-3 0,1-4 0,-4-9 0,0-10 0,-5 3 0,-12-6 0,-5 11 0,-11 1 0,-4 4 0,-3 6 0,5 4 0,-3 3 0,11 2 0,-1 0 0,5 0 0,9 0 0,2 1 0,6 2 0,2 4 0,1 1 0,2 5 0,3-2 0,7 0 0,13 2 0,-2-5 0,4 1 0,-7-7 0,-7 0 0,2-2 0,-8-1 0,0-6 0,-4-5 0,0-9 0,-2 0 0,-11-4 0,-6 0 0,-14 2 0,-4-1 0,-4 8 0,-2 4 0,0 7 0,9 3 0,-1 2 0,-5 8 0,14 6 0,-7 9 0,23 9 0,3 6 0,4 6 0,0 4 0,0-13 0,2 7 0,5-17 0,5 8 0,1-10 0,4-2 0,-5-9 0,1-2 0,-4-5 0,1-2 0,-4-1 0,2 0 0,-3-2 0,-2-10 0,-2 3 0,-3-10 0,-5 3 0,-4 3 0,-9-3 0,-2 7 0,1 0 0,-2 5 0,3 2 0,1 2 0,-2 6 0,7 4 0,1 12 0,5 4 0,3-1 0,3 2 0,2-6 0,2 4 0,11 2 0,-1-8 0,10-4 0,-2-9 0,-1-6 0,4 0 0,-7-4 0,10-9 0,-12 2 0,10-11 0,-14 8 0,1-1 0,-6 3 0,0 3 0,-2 0 0,-1 5 0,-16 13 0,4 2 0,-11 21 0,10-3 0,3 8 0,4-10 0,2 16 0,2-23 0,0 19 0,3-19 0,10 11 0,0-15 0,15 7 0,-2-19 0,5 3 0,1-7 0,-5-8 0,-2-2 0,-4-7 0,-7-2 0,-2 1 0,-4-2 0,-4 8 0,-3-1 0,-3 9 0,-6 1 0,-1 1 0,-2 0 0,3 5 0,-2 10 0,5-6 0,-1 5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5:37.416"/>
    </inkml:context>
    <inkml:brush xml:id="br0">
      <inkml:brushProperty name="width" value="0.2" units="cm"/>
      <inkml:brushProperty name="height" value="0.2" units="cm"/>
      <inkml:brushProperty name="color" value="#D2AFD1"/>
    </inkml:brush>
  </inkml:definitions>
  <inkml:trace contextRef="#ctx0" brushRef="#br0">406 444 24575,'0'-35'0,"0"-7"0,0-3 0,0 4 0,0-2 0,0 8 0,0 1 0,0-8 0,0 23 0,-2-4 0,-11 19 0,-4 4 0,-5 0 0,-3 0 0,6 5 0,-7 5 0,-3 12 0,7-5 0,-8 17 0,19-17 0,-6 18 0,9-16 0,1 10 0,3-10 0,2 1 0,2-7 0,0-2 0,0-3 0,0-3 0,8-2 0,-2-4 0,11-6 0,-1-9 0,3-13 0,6-10 0,-3-6 0,-5 5 0,-1-2 0,-8 14 0,1-2 0,-3 10 0,-3 6 0,-2 4 0,-2 6 0,-6 1 0,-5 3 0,-6 4 0,-7 10 0,-2 13 0,-6 12 0,2 8 0,9-9 0,-1 3 0,13-14 0,-3 1 0,6-7 0,2-6 0,2-4 0,2-5 0,1-1 0,11-11 0,1-10 0,13-14 0,-3-12 0,1-4 0,-7 8 0,1-4 0,-9 11 0,1 0 0,-5 8 0,-2 7 0,0 5 0,-2 5 0,-1 3 0,-9 1 0,0 2 0,-11 8 0,-2 11 0,-2 12 0,-8 16 0,4 1 0,6-4 0,1-3 0,9-11 0,1-1 0,2-6 0,7-7 0,0-6 0,3-3 0,0-3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3:14.311"/>
    </inkml:context>
    <inkml:brush xml:id="br0">
      <inkml:brushProperty name="width" value="0.1" units="cm"/>
      <inkml:brushProperty name="height" value="0.1" units="cm"/>
      <inkml:brushProperty name="color" value="#CCAFC7"/>
    </inkml:brush>
  </inkml:definitions>
  <inkml:trace contextRef="#ctx0" brushRef="#br0">129 0 24575,'-11'7'0,"-5"3"0,2 2 0,-3 1 0,3 0 0,0-1 0,2 0 0,1-1 0,3-5 0,2 0 0,2-2 0,2-1 0,2 1 0,5-2 0,2-1 0,10-5 0,1 1 0,7-7 0,-2 4 0,0-4 0,-1 5 0,-3-2 0,-4 2 0,-2 1 0,-5 2 0,-2 0 0,-1 2 0,-4 0 0,-9 7 0,1-2 0,-4 5 0,5-3 0,4-3 0,0 2 0,2-2 0,1-2 0,8-1 0,7-3 0,7-3 0,-1-1 0,7-4 0,-5 2 0,2-3 0,-6 4 0,-4 0 0,-6 4 0,1 0 0,-5 2 0,0-1 0,-6 5 0,-6 7 0,-6 5 0,-7 9 0,0-5 0,-2 7 0,3-7 0,-1 2 0,4-4 0,4-6 0,5-2 0,0-4 0,4-1 0,9-7 0,1-1 0,8-6 0,0 0 0,-2 1 0,2 0 0,-5 2 0,-1 1 0,-2 2 0,-1 2 0,-2-2 0,-1 4 0,-2 0 0,-6 10 0,-5 3 0,-2 4 0,-1 0 0,3-4 0,2-2 0,-1-1 0,6-3 0,-4-2 0,6-1 0,0-14 0,7 2 0,1-13 0,4 6 0,-3-1 0,-2 5 0,-1 1 0,-2 2 0,-2 2 0,-5 2 0,-10 2 0,-9 2 0,-9 7 0,-7 7 0,6 3 0,-6 6 0,6-2 0,1-1 0,3-3 0,8-3 0,6-6 0,3 0 0,7-4 0,0 0 0,15-11 0,-2 4 0,7-10 0,-4 6 0,0-4 0,1 4 0,-2-4 0,0 7 0,-5-2 0,1 2 0,-2 0 0,-3 2 0,8-5 0,0-4 0,14-6 0,-2-2 0,4 0 0,-5 4 0,2 2 0,-8 1 0,0 5 0,-8 3 0,1 2 0,-5 2 0,-1 1 0,0 11 0,-7 8 0,-4 10 0,-9 8 0,1-8 0,-7 8 0,4-13 0,0 4 0,2-5 0,5-7 0,3-2 0,4-7 0,2-2 0,2-3 0,1 1 0,2-2 0,3-2 0,7-5 0,6-5 0,1 0 0,4-5 0,-5 3 0,1-1 0,-2 1 0,-5 4 0,-2 1 0,-4 1 0,-1 4 0,-13 13 0,-2 4 0,-9 10 0,-2 2 0,2 1 0,1-2 0,-1 1 0,8-9 0,0-2 0,5-5 0,1-2 0,4-4 0,0-1 0,13-11 0,-2 2 0,7-8 0,-4 6 0,-3-1 0,1 4 0,-2-2 0,-2 3 0,0 2 0,-2-1 0,-1 2 0,-1-1 0,-2 8 0,-8 11 0,0-3 0,-5 13 0,1-10 0,1 7 0,-1-4 0,4-1 0,-1-7 0,7-2 0,-4-5 0,6-1 0,-2-1 0,8-11 0,-1 3 0,4-9 0,-1 5 0,-1 2 0,-2 0 0,-1 2 0,-1 2 0,1-1 0,-2 6 0,-7 7 0,-4 8 0,-4 5 0,-2 2 0,2-2 0,0 0 0,1-3 0,5-5 0,1-4 0,3-2 0,1-4 0,2-1 0,5-4 0,3-5 0,6-2 0,1-5 0,1 3 0,-3 0 0,0 0 0,-4 4 0,1 0 0,-6 4 0,2-1 0,-3 2 0,-1 5 0,-2 2 0,-3 8 0,-3-1 0,1 4 0,-4-4 0,4 2 0,1-5 0,0-1 0,3-4 0,0 0 0,1-2 0,4-2 0,3-3 0,8-3 0,-1-3 0,2-1 0,-5 0 0,-1 4 0,-4-2 0,0 4 0,-3 0 0,1 2 0,-2 1 0,0 11 0,-4-1 0,-4 13 0,1-6 0,-5 7 0,3-5 0,-1-1 0,1-3 0,5-5 0,-2 0 0,3-5 0,0-1 0,9-12 0,0 0 0,8-11 0,-2 4 0,-2 2 0,-1 1 0,-3 3 0,-2 3 0,-1 0 0,-1 5 0,-2 0 0,-5 11 0,-6 9 0,-5 14 0,-7 5 0,-1 7 0,1-8 0,0 6 0,4-13 0,0 3 0,4-8 0,3-6 0,3-7 0,3-4 0,2-4 0,0-1 0,16-18 0,-4 6 0,18-20 0,-9 10 0,2-1 0,-3 2 0,-5 5 0,-1 3 0,-4 3 0,-2 2 0,-2 2 0,-2 7 0,-5 5 0,-5 7 0,-2 3 0,-5 0 0,5-3 0,-2-3 0,6-1 0,0-7 0,2 2 0,2-4 0,0 0 0,2-16 0,4 4 0,1-13 0,2 8 0,-1 2 0,-2 0 0,0 3 0,-2 2 0,-1 5 0,-9 10 0,-1 3 0,-7 8 0,1 0 0,2-2 0,1 1 0,6-6 0,-1-4 0,3 1 0,2-6 0,0 2 0,9-8 0,4-9 0,14-9 0,5-9 0,0 5 0,1-4 0,-12 11 0,2-4 0,-9 9 0,-3 1 0,-3 7 0,-6 2 0,-5 9 0,-8 8 0,0 0 0,-5 11 0,6-11 0,-1 7 0,2-8 0,4 0 0,2-4 0,2-4 0,3 0 0,-2-3 0,2 1 0,1-2 0,1 0 0,2-2 0,-1 0 0,-1 1 0,0 1 0,-2 6 0,0 4 0,-7 7 0,-2 7 0,-4-2 0,0 5 0,3-6 0,0 0 0,0-1 0,2-8 0,4-1 0,0-7 0,4 0 0,-2-7 0,6-7 0,4-3 0,2-6 0,-1 6 0,-1 2 0,-4 2 0,2 4 0,-2-1 0,-4 12 0,-6 4 0,-4 13 0,-4-3 0,-2 10 0,3-9 0,0 4 0,1-8 0,5-3 0,0-7 0,5-1 0,-1-6 0,2-2 0,0-12 0,1-7 0,0-5 0,5-8 0,1 5 0,5-4 0,-3 5 0,1 6 0,-4 4 0,1 7 0,-3 1 0,-3 6 0,-6 10 0,-1-2 0,-1 6 0,2-4 0,2-4 0,2 1 0,0-15 0,2-3 0,3-14 0,1 4 0,4 1 0,-1 8 0,0 1 0,-3 4 0,-2 11 0,0 2 0,-7 12 0,0 1 0,-2-1 0,0 0 0,3-5 0,0-2 0,1-4 0,2-1 0,1-4 0,0-10 0,0 0 0,0-15 0,4 8 0,-1-6 0,6 4 0,-4 5 0,2 1 0,-5 7 0,0 0 0,-14 17 0,3 0 0,-11 10 0,8-6 0,1-4 0,5-5 0,0-1 0,4-1 0,-1-2 0,2-7 0,0-12 0,3-12 0,10-13 0,5-5 0,2 7 0,1-1 0,-9 14 0,2 1 0,-5 6 0,-2 6 0,-2 6 0,0 2 0,-7 7 0,0 4 0,-12 7 0,2 2 0,-4 1 0,2-1 0,6-4 0,-4 1 0,8-7 0,-3 2 0,6-11 0,1 2 0,3-13 0,2 4 0,1-1 0,1 2 0,-2 5 0,0 0 0,-4 6 0,-3-3 0,0-4 0,-2-9 0,7-4 0,3-2 0,0 3 0,2 2 0,-2 3 0,-3 6 0,-7 4 0,0 4 0,-12 7 0,4 6 0,-6 1 0,6 0 0,0-6 0,7-2 0,0 0 0,3-2 0,1-5 0,0-7 0,2-12 0,7-8 0,2-2 0,7 1 0,-2 3 0,-2 2 0,-2 5 0,-3 3 0,-1 7 0,-5 3 0,0-1 0,2-5 0,8-8 0,11-15 0,-2 8 0,3-7 0,-8 11 0,-2 2 0,-3 5 0,-4 7 0,-7 5 0,-8 12 0,-5 3 0,-7 10 0,3-3 0,3-1 0,7-9 0,4-2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3:16.847"/>
    </inkml:context>
    <inkml:brush xml:id="br0">
      <inkml:brushProperty name="width" value="0.1" units="cm"/>
      <inkml:brushProperty name="height" value="0.1" units="cm"/>
      <inkml:brushProperty name="color" value="#CCAFC7"/>
    </inkml:brush>
  </inkml:definitions>
  <inkml:trace contextRef="#ctx0" brushRef="#br0">276 77 24575,'-2'-9'0,"5"-5"0,0 5 0,3-4 0,-2 2 0,-1 4 0,0-1 0,-20 26 0,-3 2 0,-20 21 0,9-10 0,-4 2 0,9-11 0,-5 4 0,4-7 0,5-1 0,3-7 0,7-1 0,4-5 0,4 0 0,0-3 0,16-8 0,3-13 0,14-9 0,6-13 0,-11 8 0,10-7 0,-17 13 0,4-1 0,-8 11 0,-4 3 0,-3 6 0,-2 3 0,-3 5 0,-7 12 0,-8 10 0,-9 9 0,0-1 0,-3 0 0,7-8 0,1 2 0,2-6 0,6-3 0,2-7 0,5-2 0,2-4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3:21.778"/>
    </inkml:context>
    <inkml:brush xml:id="br0">
      <inkml:brushProperty name="width" value="0.1" units="cm"/>
      <inkml:brushProperty name="height" value="0.1" units="cm"/>
      <inkml:brushProperty name="color" value="#CCAFC7"/>
    </inkml:brush>
  </inkml:definitions>
  <inkml:trace contextRef="#ctx0" brushRef="#br0">117 228 24575,'-7'13'0,"-3"6"0,-9 7 0,0 3 0,3-3 0,1-2 0,4-6 0,2-4 0,3-1 0,3-8 0,1-9 0,6-8 0,9-16 0,12-12 0,10-9 0,8-8 0,-1 2 0,-10 11 0,2 5 0,-13 13 0,1 2 0,-6 7 0,-8 6 0,-2 6 0,-3 2 0,-1 4 0,-6 6 0,-3 7 0,-8 5 0,3-2 0,-3 3 0,3-6 0,2 2 0,3-5 0,2-3 0,2-3 0,1-1 0,3-2 0,4-4 0,3 0 0,3-5 0,-3 5 0,0-3 0,-3 5 0,0-1 0,-4 3 0,0 11 0,-5 10 0,-7 14 0,-5 8 0,-2-7 0,1 1 0,4-12 0,1 0 0,4-8 0,2-4 0,3-8 0,1-1 0,11-22 0,4-3 0,11-18 0,5-3 0,-7 12 0,-5 6 0,-10 15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3:22.404"/>
    </inkml:context>
    <inkml:brush xml:id="br0">
      <inkml:brushProperty name="width" value="0.1" units="cm"/>
      <inkml:brushProperty name="height" value="0.1" units="cm"/>
      <inkml:brushProperty name="color" value="#CCAFC7"/>
    </inkml:brush>
  </inkml:definitions>
  <inkml:trace contextRef="#ctx0" brushRef="#br0">95 154 24575,'0'-19'0,"0"-3"0,0 1 0,0 3 0,0-6 0,0 12 0,0-7 0,0 9 0,-3 4 0,-2 4 0,-3 2 0,-5 1 0,2 5 0,-4 0 0,4 1 0,0 0 0,5-4 0,0 2 0,4-2 0,-1-1 0,3-1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0.170"/>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39:47.801"/>
    </inkml:context>
    <inkml:brush xml:id="br0">
      <inkml:brushProperty name="width" value="0.1" units="cm"/>
      <inkml:brushProperty name="height" value="0.1" units="cm"/>
    </inkml:brush>
  </inkml:definitions>
  <inkml:trace contextRef="#ctx0" brushRef="#br0">1 0 24575,'0'19'0,"0"7"0,0 4 0,0-6 0,0 0 0,0-18 0,0 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0.346"/>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0.526"/>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0.677"/>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1.002"/>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1.169"/>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1.470"/>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2.374"/>
    </inkml:context>
    <inkml:brush xml:id="br0">
      <inkml:brushProperty name="width" value="0.2" units="cm"/>
      <inkml:brushProperty name="height" value="0.2" units="cm"/>
      <inkml:brushProperty name="color" value="#CCAFC7"/>
    </inkml:brush>
  </inkml:definitions>
  <inkml:trace contextRef="#ctx0" brushRef="#br0">0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2.556"/>
    </inkml:context>
    <inkml:brush xml:id="br0">
      <inkml:brushProperty name="width" value="0.2" units="cm"/>
      <inkml:brushProperty name="height" value="0.2" units="cm"/>
      <inkml:brushProperty name="color" value="#CCAFC7"/>
    </inkml:brush>
  </inkml:definitions>
  <inkml:trace contextRef="#ctx0" brushRef="#br0">0 1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2.700"/>
    </inkml:context>
    <inkml:brush xml:id="br0">
      <inkml:brushProperty name="width" value="0.2" units="cm"/>
      <inkml:brushProperty name="height" value="0.2" units="cm"/>
      <inkml:brushProperty name="color" value="#CCAFC7"/>
    </inkml:brush>
  </inkml:definitions>
  <inkml:trace contextRef="#ctx0" brushRef="#br0">0 1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3.722"/>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39:47.950"/>
    </inkml:context>
    <inkml:brush xml:id="br0">
      <inkml:brushProperty name="width" value="0.1" units="cm"/>
      <inkml:brushProperty name="height" value="0.1" units="cm"/>
    </inkml:brush>
  </inkml:definitions>
  <inkml:trace contextRef="#ctx0" brushRef="#br0">1 1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3.873"/>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4.055"/>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4.730"/>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4.888"/>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5.039"/>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5.213"/>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5.361"/>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5.526"/>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6.136"/>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6.310"/>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1:11.809"/>
    </inkml:context>
    <inkml:brush xml:id="br0">
      <inkml:brushProperty name="width" value="0.1" units="cm"/>
      <inkml:brushProperty name="height" value="0.1" units="cm"/>
      <inkml:brushProperty name="color" value="#D4B0D7"/>
    </inkml:brush>
  </inkml:definitions>
  <inkml:trace contextRef="#ctx0" brushRef="#br0">1 1 24575,'0'0'0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6.507"/>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6.651"/>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6.834"/>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6.971"/>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7.272"/>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7.611"/>
    </inkml:context>
    <inkml:brush xml:id="br0">
      <inkml:brushProperty name="width" value="0.2" units="cm"/>
      <inkml:brushProperty name="height" value="0.2" units="cm"/>
      <inkml:brushProperty name="color" value="#CCAFC7"/>
    </inkml:brush>
  </inkml:definitions>
  <inkml:trace contextRef="#ctx0" brushRef="#br0">1 28 24575,'0'-15'0,"0"2"0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7.771"/>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7.905"/>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8.088"/>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8.269"/>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2:59.023"/>
    </inkml:context>
    <inkml:brush xml:id="br0">
      <inkml:brushProperty name="width" value="0.1" units="cm"/>
      <inkml:brushProperty name="height" value="0.1" units="cm"/>
      <inkml:brushProperty name="color" value="#CCAFC7"/>
    </inkml:brush>
  </inkml:definitions>
  <inkml:trace contextRef="#ctx0" brushRef="#br0">82 192 24575,'12'0'0,"-3"0"0,-1 0 0,-2 0 0,2 0 0,0 0 0,-2 0 0,1 0 0,-2 0 0,0 0 0,-1 0 0,-1-2 0,1 2 0,-1-2 0,-1 1 0,1 0 0,-2-2 0,2 3 0,-1-2 0,1 0 0,1 2 0,0-2 0,-1 1 0,1 0 0,2-2 0,-2 2 0,1-2 0,-1 2 0,0 0 0,-1 1 0,-1-2 0,-9 2 0,1-2 0,-9 2 0,1 0 0,0-2 0,-5 2 0,0-2 0,-1 2 0,-3 0 0,7 0 0,0 0 0,3-2 0,2 2 0,0-2 0,5 2 0,1 0 0,1 0 0,0 0 0,2-2 0,0 0 0,2-1 0,0-1 0,2 1 0,2-3 0,4 0 0,3-3 0,3 0 0,-1 0 0,3 0 0,-2 0 0,2 0 0,-3 0 0,0 2 0,0 1 0,-2 1 0,-1 3 0,-3-1 0,-2 2 0,-1 0 0,-1 1 0,1-2 0,-12 2 0,3-2 0,-10 2 0,7 0 0,2 1 0,0 0 0,3 0 0,-1-1 0,2 2 0,9-1 0,4-4 0,6-2 0,-1-2 0,-5-1 0,-1 3 0,-2-1 0,-2 2 0,0 2 0,-3 0 0,-1 2 0,0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9.015"/>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9.174"/>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9.489"/>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9.670"/>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9.809"/>
    </inkml:context>
    <inkml:brush xml:id="br0">
      <inkml:brushProperty name="width" value="0.2" units="cm"/>
      <inkml:brushProperty name="height" value="0.2" units="cm"/>
      <inkml:brushProperty name="color" value="#CCAFC7"/>
    </inkml:brush>
  </inkml:definitions>
  <inkml:trace contextRef="#ctx0" brushRef="#br0">0 1 24575,'0'0'0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29.992"/>
    </inkml:context>
    <inkml:brush xml:id="br0">
      <inkml:brushProperty name="width" value="0.2" units="cm"/>
      <inkml:brushProperty name="height" value="0.2" units="cm"/>
      <inkml:brushProperty name="color" value="#CCAFC7"/>
    </inkml:brush>
  </inkml:definitions>
  <inkml:trace contextRef="#ctx0" brushRef="#br0">0 1 24575,'0'0'0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0.149"/>
    </inkml:context>
    <inkml:brush xml:id="br0">
      <inkml:brushProperty name="width" value="0.2" units="cm"/>
      <inkml:brushProperty name="height" value="0.2" units="cm"/>
      <inkml:brushProperty name="color" value="#CCAFC7"/>
    </inkml:brush>
  </inkml:definitions>
  <inkml:trace contextRef="#ctx0" brushRef="#br0">0 1 24575,'0'0'0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0.733"/>
    </inkml:context>
    <inkml:brush xml:id="br0">
      <inkml:brushProperty name="width" value="0.2" units="cm"/>
      <inkml:brushProperty name="height" value="0.2" units="cm"/>
      <inkml:brushProperty name="color" value="#CCAFC7"/>
    </inkml:brush>
  </inkml:definitions>
  <inkml:trace contextRef="#ctx0" brushRef="#br0">0 1 24575,'0'0'0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0.902"/>
    </inkml:context>
    <inkml:brush xml:id="br0">
      <inkml:brushProperty name="width" value="0.2" units="cm"/>
      <inkml:brushProperty name="height" value="0.2" units="cm"/>
      <inkml:brushProperty name="color" value="#CCAFC7"/>
    </inkml:brush>
  </inkml:definitions>
  <inkml:trace contextRef="#ctx0" brushRef="#br0">0 1 24575,'0'0'0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1.081"/>
    </inkml:context>
    <inkml:brush xml:id="br0">
      <inkml:brushProperty name="width" value="0.2" units="cm"/>
      <inkml:brushProperty name="height" value="0.2" units="cm"/>
      <inkml:brushProperty name="color" value="#CCAFC7"/>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3:07.018"/>
    </inkml:context>
    <inkml:brush xml:id="br0">
      <inkml:brushProperty name="width" value="0.1" units="cm"/>
      <inkml:brushProperty name="height" value="0.1" units="cm"/>
      <inkml:brushProperty name="color" value="#CCAFC7"/>
    </inkml:brush>
  </inkml:definitions>
  <inkml:trace contextRef="#ctx0" brushRef="#br0">291 885 24575,'2'9'0,"0"0"0,-2-1 0,0-8 0,0-8 0,7-8 0,1-8 0,14-5 0,4-10 0,6-7 0,-6 4 0,1-1 0,-7 15 0,-3 0 0,-2 8 0,-8 4 0,-1 7 0,-3 1 0,-10 11 0,-9 12 0,-14 20 0,-11 12 0,-12 17 0,-1 5-590,-5 7 590,3 4 0,5-3 0,14-21 0,4 0 0,12-23 0,2 2 0,4-10 0,7-6 0,2-10 590,3-1-590,2-5 0,4-1 0,6-4 0,11-7 0,8-5 0,2-2 0,2-1 0,0-2 0,2 1 0,-5-1 0,-4 5 0,-7 2 0,-5 3 0,-3 3 0,-3 0 0,-2 4 0,-4 0 0,-7 2 0,1 0 0,-4 0 0,7-1 0,1-6 0,1-7 0,10-11 0,7-10 0,20-12 0,2-8 0,-2 10 0,-2-7 0,-8 19 0,-2-3 0,-6 12 0,-8 5 0,-4 10 0,-1 1 0,-7 6 0,-10 7 0,-11 10 0,-15 13 0,-10 12 0,-6 6 0,12-9 0,-8 6 0,19-16 0,-5 4 0,8-9 0,12-7 0,1-4 0,9-4 0,0-2 0,5-4 0,7-7 0,11-11 0,13-10 0,10-9 0,-5 1 0,5-3 0,-10 7 0,3-3 0,-8 5 0,-4 6 0,-6 4 0,-5 7 0,-5 4 0,-2 2 0,-7 4 0,-7 0 0,-12 7 0,-10 11 0,-8 7 0,3 4 0,-6 4 0,12-4 0,-4 0 0,9-4 0,5-7 0,9-7 0,4-3 0,6-2 0,21-36 0,3 8 0,27-45 0,-3 15 0,6-10 0,-13 15 0,0 0 0,-15 16 0,2 0 0,-9 9 0,-5 10 0,-6 3 0,-2 5 0,-9 2 0,-6 3 0,-13 8 0,-8 8 0,-6 10 0,4 2 0,-5 3 0,9-4 0,2 0 0,3-3 0,10-7 0,1-4 0,7-3 0,2-4 0,2-1 0,3-3 0,10-9 0,7-10 0,15-8 0,8-12 0,6 0 0,-10 0 0,4 3 0,-13 6 0,2 6 0,-7 1 0,-8 10 0,-5 1 0,-3 5 0,-10 2 0,-9 12 0,-12 8 0,-13 15 0,-4 5 0,3-3 0,-6 5 0,14-7 0,-6 1 0,11-5 0,5-10 0,9-4 0,2-6 0,7-1 0,-1-10 0,9-8 0,9-13 0,8-7 0,12-9 0,2-1 0,-3 3 0,1-1 0,-11 11 0,0 0 0,-5 8 0,-6 4 0,-3 8 0,-3 1 0,-4 4 0,-5 2 0,-10 3 0,-10 10 0,-13 8 0,-6 13 0,-4 5 0,7-4 0,1 0 0,10-9 0,2 1 0,6-9 0,5-2 0,5-8 0,5 0 0,2-2 0,3-4 0,4-7 0,10-7 0,5-7 0,13-5 0,-6 6 0,5-8 0,-6 8 0,4-6 0,-4 4 0,-7 6 0,-6 4 0,-2 2 0,-5 5 0,4-2 0,-7 4 0,-7 2 0,-8 0 0,-8 8 0,-5 1 0,3 5 0,-4 5 0,4-4 0,-4 5 0,6-4 0,2-3 0,5-1 0,5-4 0,1-1 0,5-4 0,1-2 0,6-7 0,7-5 0,8-10 0,6-3 0,2-7 0,-4 5 0,6-7 0,-10 11 0,3-6 0,-4 10 0,-6 0 0,-3 7 0,-3 4 0,-2 2 0,-3 4 0,-6 1 0,-6 3 0,-7 5 0,-1 1 0,-4 7 0,2-2 0,1 0 0,3-1 0,6-6 0,1 1 0,4-4 0,2 1 0,2-3 0,9-7 0,4-4 0,10-8 0,0 2 0,6-3 0,-3 1 0,0 1 0,-3-1 0,-4 5 0,-5 4 0,-4 1 0,-2 6 0,-2-4 0,-9 6 0,-6-2 0,-4 4 0,-10 6 0,7 0 0,-4 4 0,3-3 0,2 1 0,1-3 0,5-1 0,3-2 0,4 0 0,1-2 0,11-10 0,-1 2 0,10-10 0,-4 6 0,4-4 0,-2 2 0,5-4 0,-5 2 0,3-1 0,-2 2 0,-3 0 0,0 4 0,-5-2 0,-2 3 0,0 2 0,-4 0 0,-3 4 0,-6 1 0,-3 1 0,-6 0 0,-1 2 0,-2 2 0,2 4 0,1 1 0,5-3 0,1 1 0,4-4 0,0 1 0,4 0 0,0 0 0,4-2 0,1-1 0,1-1 0,3-3 0,-3 0 0,1-2 0,-3 1 0,0 1 0,-3 1 0,-3 0 0,2 2 0,-2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1.368"/>
    </inkml:context>
    <inkml:brush xml:id="br0">
      <inkml:brushProperty name="width" value="0.2" units="cm"/>
      <inkml:brushProperty name="height" value="0.2" units="cm"/>
      <inkml:brushProperty name="color" value="#CCAFC7"/>
    </inkml:brush>
  </inkml:definitions>
  <inkml:trace contextRef="#ctx0" brushRef="#br0">1 0 24575,'0'0'0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1.513"/>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1.671"/>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1.822"/>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2.845"/>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2.996"/>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3.228"/>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33.321"/>
    </inkml:context>
    <inkml:brush xml:id="br0">
      <inkml:brushProperty name="width" value="0.2" units="cm"/>
      <inkml:brushProperty name="height" value="0.2" units="cm"/>
      <inkml:brushProperty name="color" value="#CCAFC7"/>
    </inkml:brush>
  </inkml:definitions>
  <inkml:trace contextRef="#ctx0" brushRef="#br0">1 1 24575,'0'0'0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5:45.514"/>
    </inkml:context>
    <inkml:brush xml:id="br0">
      <inkml:brushProperty name="width" value="0.2" units="cm"/>
      <inkml:brushProperty name="height" value="0.2" units="cm"/>
      <inkml:brushProperty name="color" value="#CCAFC7"/>
    </inkml:brush>
  </inkml:definitions>
  <inkml:trace contextRef="#ctx0" brushRef="#br0">214 294 24575,'0'13'0,"0"-2"0,21-88 0,-11 41 0,16-56 0,-19 60 0,-1 13 0,-2-1 0,-2 7 0,0 2 0,-2 3 0,0 3 0,-7 2 0,-1 2 0,-10 1 0,0 3 0,-10 12 0,1 9 0,-9 17 0,2 8 0,5 5 0,0 8 0,9-5 0,6-10 0,0 19 0,11-36 0,-3 29 0,6-31 0,0 8 0,7-8 0,3-2 0,9-8 0,3-1 0,1-8 0,4-3 0,16-25 0,-9-8 0,15-26 0,-16-7 0,-4-3 0,-12 25 0,-6 9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5:45.763"/>
    </inkml:context>
    <inkml:brush xml:id="br0">
      <inkml:brushProperty name="width" value="0.2" units="cm"/>
      <inkml:brushProperty name="height" value="0.2" units="cm"/>
      <inkml:brushProperty name="color" value="#CCAFC7"/>
    </inkml:brush>
  </inkml:definitions>
  <inkml:trace contextRef="#ctx0" brushRef="#br0">0 1 24575,'0'12'0,"0"-2"0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00.785"/>
    </inkml:context>
    <inkml:brush xml:id="br0">
      <inkml:brushProperty name="width" value="0.2" units="cm"/>
      <inkml:brushProperty name="height" value="0.2" units="cm"/>
      <inkml:brushProperty name="color" value="#D2BCCA"/>
    </inkml:brush>
  </inkml:definitions>
  <inkml:trace contextRef="#ctx0" brushRef="#br0">121 1097 24575,'-3'-25'0,"0"0"0,5 1 0,4-1 0,1-2 0,4 0 0,-2-3 0,-2 7 0,1-1 0,-4 4 0,2 2 0,-2 0 0,0 1 0,0 1 0,0 1 0,-2 2 0,-1 5 0,-1 0 0,0 1 0,0 2 0,-9 28 0,4-11 0,-11 27 0,7-15 0,-2 3 0,2 2 0,0 1 0,2-3 0,0 2 0,3-5 0,2 2 0,-2-3 0,3 1 0,0 2 0,1-5 0,0 0 0,0-1 0,0-7 0,0 4 0,0-6 0,0 0 0,0-1 0,0-5 0,0 1 0,0 0 0,3-33 0,1 6 0,2-30 0,0 4 0,-1 1 0,-2-9 0,-1 18 0,-2-8 0,0 13 0,0-5 0,0 4 0,0 4 0,0 7 0,0 2 0,0 9 0,0 1 0,0 5 0,0 1 0,2 20 0,0-4 0,4 20 0,1-5 0,2-2 0,3 13 0,-3-15 0,5 13 0,-2-10 0,1 1 0,0 3 0,0-6 0,0-1 0,-3-5 0,1-3 0,-3-2 0,-1-4 0,-1-2 0,-2-3 0,0-1 0,-1-14 0,1-20 0,-2-18 0,1-9 0,0-10 0,-3 1 0,6-14 0,-5 0 0,2 6 0,-3 23 0,0-5 0,0 21 0,0-12 0,0 14 0,0 2 0,0 8 0,0 3 0,0 6 0,0 2 0,0 6 0,0 1 0,-2 30 0,2 0 0,1 24 0,1-14 0,3 5 0,0-9 0,2 7 0,-2-10 0,1-3 0,-2-7 0,0-6 0,-2-2 0,-1-5 0,-1 1 0,-11-7 0,1-4 0,-12-7 0,4-8 0,1 2 0,-1-8 0,2 7 0,-3-8 0,6 6 0,0 1 0,6 5 0,1 6 0,1 1 0,3 5 0,1-1 0,1 23 0,4-2 0,-2 13 0,6-7 0,-1-1 0,1 0 0,-1 0 0,0-6 0,-3-2 0,1-5 0,-2-1 0,-1-3 0,0-18 0,-2-3 0,0-12 0,-3 1 0,-1 1 0,-3-3 0,2 3 0,-1 1 0,2 8 0,2 2 0,-1 6 0,2 1 0,-1 5 0,-1 0 0,-2 13 0,0 6 0,-1 13 0,1 5 0,3-5 0,-3 7 0,5-11 0,-4 6 0,3-6 0,-3-4 0,4-4 0,-2-6 0,2-3 0,0-3 0,0-30 0,0 12 0,0-31 0,0 21 0,2-6 0,1 4 0,-1 4 0,0 4 0,0 7 0,-2 3 0,-3 36 0,-2-5 0,-3 22 0,-1-7 0,4-10 0,-4 5 0,4-3 0,-1-7 0,3-2 0,0-7 0,3-4 0,-2-5 0,2-1 0,0-21 0,0 0 0,0-20 0,0 12 0,0-6 0,2 6 0,-1-5 0,1 3 0,-2 6 0,0 6 0,0 4 0,0 3 0,0 2 0,-2 26 0,0-8 0,-2 23 0,0-17 0,2-3 0,-1-2 0,2-4 0,0-3 0,1-2 0,0-19 0,0 1 0,0-18 0,0 0 0,0 6 0,-2-9 0,1 11 0,-3-5 0,3 5 0,0 1 0,-1 5 0,1 2 0,0 7 0,1 1 0,-2 5 0,2 22 0,-1-3 0,1 21 0,0-13 0,0-4 0,0-2 0,0-5 0,0-3 0,0-3 0,0-3 0,-7-24 0,2 4 0,-5-21 0,1 1 0,4 13 0,-2-15 0,0 16 0,2-7 0,-1 7 0,2 2 0,1 7 0,0 4 0,2 1 0,0 6 0,0 17 0,0-3 0,1 19 0,0-12 0,0 4 0,0-5 0,0-3 0,0-2 0,1-5 0,0-1 0,0-3 0,-1-21 0,0 1 0,-2-21 0,2 13 0,-5-5 0,3 5 0,-2 1 0,1 0 0,2 7 0,-1 3 0,2 3 0,-2 7 0,6 18 0,-2-5 0,3 14 0,-1-14 0,-1-1 0,-1-1 0,1-2 0,-3-1 0,-6-18 0,3 8 0,-6-13 0,6 14 0,2 1 0,-1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5:46.021"/>
    </inkml:context>
    <inkml:brush xml:id="br0">
      <inkml:brushProperty name="width" value="0.2" units="cm"/>
      <inkml:brushProperty name="height" value="0.2" units="cm"/>
      <inkml:brushProperty name="color" value="#CCAFC7"/>
    </inkml:brush>
  </inkml:definitions>
  <inkml:trace contextRef="#ctx0" brushRef="#br0">0 1 24575,'0'16'0,"0"-3"0,0-9 0,0-2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5:48.295"/>
    </inkml:context>
    <inkml:brush xml:id="br0">
      <inkml:brushProperty name="width" value="0.2" units="cm"/>
      <inkml:brushProperty name="height" value="0.2" units="cm"/>
      <inkml:brushProperty name="color" value="#CCAFC7"/>
    </inkml:brush>
  </inkml:definitions>
  <inkml:trace contextRef="#ctx0" brushRef="#br0">121 1582 24575,'-3'-19'0,"1"-4"0,2-1 0,0-13 0,7-4 0,5-11 0,7 0 0,2-5 0,0 1 0,-9 15 0,5-4 0,-11 14 0,3-4 0,-4 6 0,-3 8 0,0 3 0,-2 5 0,0 2 0,-1 5 0,-2 1 0,-4 4 0,-2-1 0,-1 2 0,-1 0 0,3 0 0,0 0 0,1 0 0,2 1 0,1-7 0,2-3 0,1-10 0,1-4 0,0 2 0,2-5 0,-1 5 0,1-2 0,-2 3 0,0 1 0,0 2 0,0 4 0,-3 2 0,-1 4 0,-2 3 0,-1 1 0,1 1 0,0 0 0,1 2 0,-1 0 0,4-12 0,4-3 0,5-15 0,2 5 0,5-6 0,-5 6 0,2-4 0,-4 5 0,-3 3 0,-2 6 0,-2 2 0,0 6 0,-2 1 0,-2 4 0,-6 1 0,-3 1 0,-7 0 0,6 3 0,-6 5 0,6 2 0,0 4 0,0-4 0,5-1 0,3-3 0,1-1 0,3-1 0,6-20 0,4-2 0,5-19 0,2 1 0,-1-1 0,-4 6 0,1-3 0,-6 9 0,2-2 0,-5 4 0,0 5 0,-2 3 0,0 2 0,-1 5 0,-4 1 0,-3 2 0,-2 3 0,-3 0 0,2 2 0,-3 0 0,1 0 0,1 0 0,0 0 0,6 0 0,-1 0 0,2 0 0,4-11 0,0-1 0,1-9 0,0-1 0,0 0 0,0-1 0,0 2 0,0 5 0,0 4 0,0 5 0,-3 0 0,-2 6 0,-2-1 0,0 2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5:52.841"/>
    </inkml:context>
    <inkml:brush xml:id="br0">
      <inkml:brushProperty name="width" value="0.2" units="cm"/>
      <inkml:brushProperty name="height" value="0.2" units="cm"/>
      <inkml:brushProperty name="color" value="#CCAFC7"/>
    </inkml:brush>
  </inkml:definitions>
  <inkml:trace contextRef="#ctx0" brushRef="#br0">409 1106 24575,'-12'19'0,"3"0"0,-3-3 0,-3 6 0,5-1 0,-4-3 0,4 2 0,4-9 0,-3 2 0,6-6 0,0-1 0,2-3 0,-8-12 0,-2 13 0,-8-1 0,2 18 0,-5 11 0,5-8 0,-4 6 0,8-13 0,0 4 0,5-7 0,3-5 0,2-3 0,1-3 0,3-21 0,6 0 0,5-21 0,6 2 0,-2 8 0,1-9 0,-1 12 0,-1-10 0,0 11 0,-2-1 0,-3 8 0,-2 4 0,-1 2 0,-4 7 0,1-2 0,-24 20 0,4 1 0,-18 16 0,16-7 0,-4 4 0,8-8 0,-3 3 0,7-6 0,1-5 0,5-4 0,0-3 0,3-22 0,5-7 0,5-26 0,17-26 0,-6 18 0,12-29 0,-16 44 0,4-14 0,-8 23 0,0 1 0,-5 11 0,-2 7 0,-3 7 0,-1 4 0,-16 12 0,-3 8 0,-17 13 0,1 6 0,-3 3 0,6-8 0,-4 3 0,10-10 0,-1 0 0,8-5 0,5-8 0,6-3 0,0-4 0,6-17 0,-1-14 0,10-22 0,4-2 0,12-12 0,6 1 0,-6 13 0,5-8 0,-12 26 0,-1-4 0,-3 12 0,-7 7 0,-1 8 0,-2 5 0,-18 17 0,9-6 0,-13 10 0,13-12 0,4-1 0,2-22 0,13-7 0,3-18 0,14-10 0,0-1 0,-2 9 0,0-4 0,-9 18 0,-2 5 0,-4 5 0,-5 11 0,-4 6 0,-2 3 0,-4 14 0,-8 5 0,-5 13 0,-4 2 0,2-3 0,-4 4 0,7-11 0,-6 6 0,9-10 0,-1-4 0,7-3 0,0-7 0,4 1 0,8-19 0,0 2 0,9-13 0,-2 7 0,-4 4 0,3 2 0,-8 4 0,2 3 0,-4 2 0,-13 23 0,5-8 0,-16 21 0,11-15 0,-7 4 0,4-6 0,1 0 0,3-8 0,4-2 0,1-3 0,1-16 0,1-7 0,1-17 0,8-6 0,2-6 0,6 10 0,-1-7 0,-1 12 0,-5 3 0,3 1 0,-7 14 0,2 3 0,-5 7 0,-3 3 0,-6 9 0,-8 6 0,-2 10 0,-2-1 0,2 3 0,1-4 0,3-1 0,1-3 0,7-5 0,-1-4 0,5-3 0,13-29 0,3 4 0,12-25 0,-7 19 0,4-3 0,-9 11 0,1-3 0,-6 7 0,-2 4 0,-2 4 0,-3 5 0,-11 14 0,-6 8 0,-13 13 0,-2 9 0,-3 0 0,9-7 0,-3 3 0,13-18 0,-4 5 0,8-10 0,2-4 0,4-4 0,2-3 0,16-15 0,-3 3 0,12-9 0,-9 7 0,-4 5 0,-1 0 0,-5 3 0,1 1 0,-2 10 0,-2 8 0,-6 14 0,-7 13 0,-4 1 0,-6 11 0,8-14 0,-4 4 0,8-9 0,-2-3 0,5-4 0,3-9 0,2-7 0,2-6 0,0-3 0,5-4 0,9-8 0,5-3 0,8-11 0,-5 6 0,3-5 0,-4 5 0,-1-1 0,-4 6 0,-5 2 0,-4 7 0,-3-1 0,-2 17 0,-3 10 0,-10 20 0,-5 15 0,-12 9 0,3 6 0,-1 2 0,8-20 0,4 9 0,3-23 0,5 9 0,1-11 0,5-11 0,0-6 0,3-9 0,5-5 0,8-5 0,6-4 0,8-9 0,1-3 0,7-12 0,-11 7 0,8-3 0,-15 11 0,3-3 0,-3 7 0,-8 0 0,-1 7 0,-8 16 0,-1 9 0,-2 21 0,-14 32 0,2 0 0,-9 8 0,8 3 0,6-38 0,2-1 0,1 19 0,-2 27 0,6-63 0,0 5 0,6-3 0,3-18 0,11 1 0,1-16 0,6-2 0,-6-1 0,4-2 0,-8 0 0,3 0 0,-7-2 0,-3 2 0,-2-2 0,-3 2 0,0 2 0,-4 10 0,1 10 0,-2 19 0,0 8 0,-3 16 0,-1-16 0,-1 2 0,-3 37 0,2-34 0,0-3 0,3 6 0,-3-4 0,6-21 0,-2 5 0,2-13 0,0-6 0,0-9 0,0-2 0,5-6 0,4-12 0,2 2 0,-2-10 0,-3 7 0,-3 3 0,0 3 0,-1 1 0,-17 16 0,0 4 0,-15 17 0,2 1 0,-1 6 0,3-10 0,-1 6 0,9-15 0,0 2 0,6-7 0,5-6 0,2-6 0,4-28 0,0-20 0,1-38 0,5 3 0,-2 28 0,2 1 0,6-11 0,2-25 0,-4 32 0,-1-2 0,-3 16 0,-2 13 0,-1 8 0,-7 11 0,-1 3 0,-8 6 0,0 0 0,-6 2 0,4 1 0,-1 3 0,6 0 0,0-1 0,5-2 0,1-1 0,2-36 0,2-8 0,1-49 0,0 36 0,0 0 0,0-38 0,0-1 0,0 26 0,0 17 0,0-2 0,-4 13 0,-2 22 0,-6 3 0,-1 15 0,-1 9 0,-2 3 0,1 7 0,0 2 0,3-7 0,4 1 0,4-7 0,0-1 0,3-3 0,8-26 0,7-1 0,10-25 0,-4 17 0,2-2 0,-9 15 0,2-4 0,-4 10 0,-3 4 0,-3 8 0,-3 15 0,-2 17 0,0 14 0,-5 10 0,-2 4 0,1-16 0,-2 6 0,5-16 0,0-2 0,1-3 0,2-13 0,0-3 0,0-6 0,5-4 0,5-4 0,7-10 0,12-7 0,2-11 0,-3 5 0,2-3 0,-5 4 0,-6 7 0,-1 3 0,-13 10 0,-2 4 0,-1 11 0,-4-2 0,0 10 0,0-12 0,0-1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6:15.719"/>
    </inkml:context>
    <inkml:brush xml:id="br0">
      <inkml:brushProperty name="width" value="0.2" units="cm"/>
      <inkml:brushProperty name="height" value="0.2" units="cm"/>
      <inkml:brushProperty name="color" value="#CFBCC2"/>
    </inkml:brush>
  </inkml:definitions>
  <inkml:trace contextRef="#ctx0" brushRef="#br0">467 1182 24575,'19'7'0,"-3"-3"0,-8-4 0,-2 0 0,-1 0 0,-15 14 0,-5 0 0,-13 13 0,-5 0 0,1-2 0,4-1 0,-2 0 0,7-4 0,-5 2 0,5-3 0,1-3 0,8-4 0,3-3 0,4-4 0,3-1 0,19-19 0,5-2 0,18-17 0,-1 2 0,-7 9 0,1-3 0,-9 10 0,0-4 0,-5 8 0,-6 1 0,-5 6 0,-1 0 0,-2 4 0,-15 13 0,5-1 0,-12 9 0,6-4 0,4-7 0,1 4 0,4-8 0,1 1 0,1-3 0,19-14 0,-3 4 0,13-13 0,-8 8 0,-3 0 0,0-1 0,-2 3 0,-3 3 0,-4 2 0,-3 2 0,-14 13 0,-4 1 0,-6 10 0,-4 0 0,6-3 0,0-1 0,2-3 0,6-5 0,2-1 0,4-4 0,15-22 0,6 1 0,17-20 0,-9 12 0,6-1 0,-11 8 0,2-1 0,-5 4 0,-4 5 0,-6 1 0,0 7 0,-4-1 0,-18 17 0,5-3 0,-15 9 0,8-6 0,5-2 0,-1-4 0,8 0 0,-1-5 0,20-27 0,2 5 0,15-27 0,-10 21 0,2-5 0,-9 11 0,3-5 0,-7 8 0,-2 2 0,-3 6 0,-4 3 0,1 1 0,-13 2 0,0 1 0,-14 1 0,-2 0 0,5 0 0,-6 4 0,9 1 0,-4 3 0,7-2 0,1 0 0,8-3 0,1 0 0,4-13 0,7-6 0,8-15 0,8-7 0,-1 9 0,2-10 0,-9 16 0,2-6 0,-6 11 0,-2 3 0,-3 4 0,-2 4 0,-1 3 0,-13 2 0,-3 3 0,-10 5 0,4 2 0,-2 8 0,3-3 0,-2 2 0,6-5 0,3-1 0,6-4 0,1 0 0,17-28 0,5 2 0,15-28 0,4 8 0,-6 8 0,2-5 0,-8 16 0,-1-6 0,-5 10 0,-5 4 0,-5 7 0,-2 3 0,-20 11 0,-4 8 0,-22 13 0,-1 7 0,-3 0 0,12-4 0,-4-2 0,14-6 0,0-4 0,7-5 0,7-5 0,2-4 0,4-3 0,10-26 0,7-2 0,17-27 0,4 4 0,-4 7 0,1-1 0,-10 14 0,-3 1 0,-2 8 0,-9 5 0,-1 8 0,-4 2 0,-25 13 0,2 6 0,-14 4 0,4 2 0,10-4 0,-5 2 0,6-5 0,3-1 0,6-7 0,3 0 0,4-7 0,1-7 0,7-11 0,5-9 0,5-7 0,8-3 0,-3 7 0,2-5 0,-4 13 0,-4-1 0,-2 7 0,-5 7 0,-1 2 0,-2 6 0,-20 16 0,8-2 0,-18 11 0,13-8 0,2-5 0,2 0 0,5-4 0,-1-1 0,17-24 0,3 2 0,12-20 0,-3 14 0,-2-1 0,-4 6 0,-1 1 0,-3 2 0,-6 7 0,-1 2 0,-4 3 0,-24 3 0,-1 10 0,-27 6 0,3 12 0,-5 4 0,0 3 0,16-10 0,-5 4 0,19-12 0,-2 2 0,7-6 0,8-5 0,4-2 0,21-23 0,8-3 0,28-28 0,10-11 0,-5 8 0,16-15 0,-33 32 0,15-13 0,-26 23 0,1-1 0,-9 9 0,-12 9 0,-1 2 0,-30 24 0,-11 9 0,-25 21 0,-9 3 0,10-8 0,-13 7 0,26-18 0,-17 12 0,23-17 0,-4 5 0,15-13 0,7-4 0,9-6 0,4-4 0,4 0 0,16-15 0,5-2 0,20-17 0,2-3 0,4-3 0,-10 6 0,0 2 0,-10 8 0,-2 1 0,-3 3 0,-9 5 0,-4 3 0,-3 4 0,-25 13 0,9-2 0,-22 10 0,17-6 0,-1-2 0,6-1 0,2-2 0,5-2 0,1-1 0,16-1 0,5-4 0,16-4 0,10-6 0,-1-7 0,14 1 0,-4-5 0,-8 8 0,-2-1 0,-15 6 0,-2 2 0,-7 3 0,-9 2 0,-3 2 0,-44 30 0,1-1 0,-3 3 0,-5 4-597,4-3 0,-1 2 597,-9 10 0,0 0 0,13-11 0,1-1-89,-1 3 1,3-3 88,-11 13 0,6-3 0,-3 0 0,17-12 0,6-11 1183,12-8-1183,2-5 188,10-4-188,18-17 0,10-5 0,23-26 0,14-5 0,-11 1 0,22-8 0,-38 25 0,17-7 0,-26 15 0,-1 1 0,-9 7 0,-9 6 0,-8 5 0,-8 4 0,-9 5 0,-26 17 0,-9 12 0,-21 15 0,15-5 0,3-6 0,9-3 0,6-4 0,-1 1 0,6-6 0,13-8 0,3-7 0,9-4 0,3-4 0,27-17 0,14-13 0,25-15 0,-6 3 0,-11 11 0,-3 3 0,-15 9 0,5-3 0,-16 8 0,-6 6 0,-10 9 0,-26 23 0,-11 9 0,-28 27 0,13-13 0,-12 15 0,11-11 0,9-6 0,-3 1 0,21-24 0,-2 3 0,11-11 0,6-4 0,3-6 0,3-1 0,14-4 0,7-8 0,17-8 0,7-11 0,8-6 0,-11 7 0,9-4 0,-17 11 0,1-4 0,-9 8 0,-8 4 0,-6 5 0,-4 3 0,-20 11 0,-13 16 0,-11 5 0,-14 21 0,5-9 0,9-3 0,-3-2 0,17-15 0,1 1 0,7-6 0,6-6 0,4-4 0,4-5 0,12-11 0,7-9 0,17-11 0,8-6 0,7 0 0,-10 5 0,6-2 0,-18 12 0,6-5 0,-11 11 0,-6 4 0,-7 5 0,-3 3 0,-3 1 0,-15 21 0,-4 2 0,-17 23 0,7-11 0,-5 6 0,8-11 0,-1 1 0,6-8 0,5-6 0,6-4 0,3-6 0,3-1 0,16-18 0,5-4 0,23-19 0,4-2 0,2-2 0,-7 8 0,-7 2 0,-7 13 0,-5 0 0,-5 7 0,-9 4 0,-3 2 0,-18 17 0,-3 4 0,-19 16 0,0-1 0,6-5 0,-4 3 0,11-9 0,-6 5 0,9-6 0,1-2 0,7-7 0,3-4 0,3-3 0,2-1 0,14-5 0,3-6 0,20-10 0,5-6 0,7-6 0,-7 6 0,4-5 0,-11 9 0,2 0 0,-10 6 0,-7 6 0,-7 4 0,-6 5 0,-6 14 0,-14 8 0,-8 16 0,-10 5 0,7-11 0,-2 7 0,9-16 0,-2 4 0,8-8 0,2-4 0,7-9 0,2-1 0,0-3 0,15-2 0,2-2 0,19-8 0,0-4 0,10-8 0,6-3 0,-11 5 0,12-5 0,-19 9 0,7-2 0,-11 7 0,-5 2 0,-9 6 0,-4 0 0,-6 8 0,-2 7 0,-11 11 0,-2 7 0,-9 4 0,4-6 0,-3 1 0,6-8 0,0-1 0,3-3 0,4-7 0,3-3 0,1-3 0,19-7 0,3-9 0,17-7 0,-11-3 0,4-1 0,-7 4 0,0 2 0,-3 2 0,-10 6 0,-4 1 0,-8 5 0,-10 1 0,-10 10 0,-11 2 0,-7 12 0,6-5 0,-3 4 0,8-6 0,1 1 0,9-2 0,4-7 0,5-1 0,4-4 0,1 0 0,17-17 0,6-3 0,16-16 0,7-2 0,-10 8 0,5-6 0,-10 14 0,-7 0 0,4 2 0,-15 10 0,4-2 0,-13 6 0,-23 14 0,-2 3 0,-18 11 0,15-6 0,-5 5 0,17-13 0,-13 9 0,18-12 0,-5 4 0,9-6 0,5-2 0,18-14 0,13-10 0,24-15 0,12-16 0,6-3 0,-8 4-541,15-10 541,-19 16 0,0 1 0,-7 4 0,-21 18 0,2-1 0,-13 9 0,-7 5 541,-43 33-541,-2 6 0,-29 21 0,3 4 0,2-6 0,11-5 0,-6 2 0,26-19 0,-7 2 0,16-12 0,3-4 0,11-7 0,0-3 0,21-4 0,10-12 0,28-17 0,16-18-436,-24 15 0,1-2 436,-8 4 0,0 0 0,12-6 0,-3 1-12,7-6 12,13-9 0,-26 21 0,-3 0 0,-12 9 0,-10 9 871,-11 6-871,-24 21 13,-15 12-13,-15 10 0,-14 14 0,1-7 0,-8 14 0,16-19 0,-4 4 0,23-17 0,-3-1 0,11-5 0,8-9 0,6-4 0,4-3 0,27-19 0,0-3 0,33-21 0,-7 1 0,-3 2 0,1 2 0,-17 9 0,4 2 0,-12 5 0,-7 6 0,-6 5 0,-26 16 0,-2 6 0,-28 15 0,7 5 0,-3 0 0,14-7 0,-1 3 0,14-14 0,-2 2 0,8-7 0,5-4 0,3-2 0,9-4 0,11-4 0,24-16 0,10-9 0,21-23 0,3-9-550,-10 4 550,8-8 0,-32 27 0,13-11 0,-23 17 0,4 1 0,-13 7 0,-9 9 0,-15 11 550,-11 12-550,-19 18 0,-11 12 0,-4 6 0,-3 1 0,15-14 0,-1 3 0,14-16 0,2 0 0,4-4 0,10-10 0,1 0 0,31-24 0,7-9 0,40-34 0,-30 23 0,2-1-563,10-8 1,1-1 562,-9 9 0,0-1 0,10-8 0,-3 2 0,6-3-86,-20 14 0,0 1 86,8-6 0,-2 2 0,-14 12 0,-12 8 0,-16 12 1115,-25 22-1115,-23 18 0,-29 30-418,30-27 0,-1-1 418,7-3 0,0 1 0,-10 6 0,-1 0 0,-25 19-249,3-6 249,9-5 0,26-25 0,5 4 0,6-12 0,15-5 1004,10-7-1004,15-7 263,15-14-263,16-9 0,9-12 0,5-2 0,7-5 0,-19 13 0,9 0 0,-27 12 0,6 3 0,-14 4 0,-5 5 0,-9 4 0,-7 8 0,-14 11 0,-10 11 0,-20 13 0,-1 5 0,1-6 0,2 2 0,11-9 0,-1 0 0,7-4 0,9-11 0,5-4 0,7-4 0,1-3 0,17-2 0,3-2 0,22-8 0,10-9 0,6-8 0,11-10 0,-17 8 0,7-5 0,-20 10 0,-1-2 0,-9 9 0,-11 3 0,-11 16 0,-19 12 0,-17 17 0,-16 13 0,-4 13 0,-2 1 0,5 6 0,13-23 0,2 5 0,13-22 0,1 5 0,7-11 0,7-5 0,3-6 0,2-3 0,3-4 0,9-2 0,12-7 0,12-11 0,12-16 0,3-10 0,8-4 0,1-2 0,-16 16 0,5-3 0,-22 15 0,3 1 0,-9 5 0,-10 5 0,-8 9 0,-18 10 0,-24 26 0,-13 10 0,-5 6 0,-5 2 0,25-25 0,-12 8 0,24-15 0,-4-1 0,10-6 0,10-12 0,14-21 0,21-22 0,5-8 0,24-27-746,-11 7 746,-14 26 0,-1 2 0,11-21 0,0-5 0,-19 27 0,0-3 0,-9 11 0,-6 15 0,-13 4 746,-20 15-746,-20 16 0,-25 13 0,13 3 0,-26 11 0,22-10 0,2-5 0,1 1 0,28-18 0,-6 3 0,15-6 0,6-7 0,11-4 0,16-23 0,18-18 0,24-27 0,-15 24 0,1-2-355,2-2 1,1 2 354,-3 3 0,-1 1 0,1-4 0,-3 4 0,4-4 0,10-14 0,-23 27 0,-2 1 0,-8 6 0,-16 16 0,-12 2 709,-34 18-709,4 2 0,-4 8 0,-2 4 0,-25 23 0,31-20 0,-1 1 0,-36 29 0,33-24 0,-14 13 0,23-18 0,-1 2 0,15-13 0,11-5 0,13-11 0,23-17 0,18-23 0,6-3 0,18-22 0,-32 28 0,18-20 0,-26 23 0,1-8 0,-12 13 0,-8 5 0,-6 9 0,-3 4 0,-11 6 0,-7 2 0,-17 3 0,-21 9 0,6 0 0,-22 16 0,15 2 0,-10 5 0,19-6 0,-1-2 0,11-6 0,9-3 0,1-3 0,21-7 0,5-10 0,12-11 0,7-10 0,8-13 0,-3 11 0,-1-4 0,-7 12 0,-1-3 0,-3 7 0,-4 1 0,-2 7 0,-7 2 0,-17 4 0,-18 9 0,-27 16 0,22-1 0,-3 6-1639,-31 19 1,-5 7 1582,27-15 0,0 2 0,-2 2 56,-16 12 0,-4 4 0,6-4 0,17-13 0,3-1 0,3-1-352,-21 20 1,7-6 351,-6 4 0,-3 5 0,15-16 0,0 4 0,19-18 0,19-13 0,13-14 3276,44-51-3250,9-5-26,-4 3 0,3-4-19,-3 5 1,-1 2 18,19-24-228,-4 2 228,-19 17 0,-6 7 0,-3-3 0,-10 12 0,-12 15 872,-5 6-872,-23 9 239,0 9-239,-30 12 0,-1 15 0,-10 11 0,-9 13 0,25-18 0,-9 9 0,26-17 0,-4 1 0,11-8 0,7-7 0,7-10 0,5-6 0,22-24 0,7-19 0,23-26 0,-20 24 0,0 0 0,19-27 0,-4 1 0,-10 16 0,-11 12 0,-2-1 0,-9 8 0,-9 18 0,-2 2 0,-13 14 0,-7 7 0,-12 10 0,-7 11 0,-6 10 0,8-4 0,-3 1 0,13-6 0,3-4 0,3-2 0,10-10 0,2-3 0,5-4 0,1-5 0,12-11 0,7-10 0,10-12 0,11-12 0,-1 2 0,-3 4 0,-1 1 0,-9 11 0,-4 1 0,-4 7 0,-7 7 0,-3 6 0,-4 1 0,-18 15 0,5-2 0,-13 12 0,10-3 0,6-5 0,0 0 0,5-8 0,1 1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7:38.549"/>
    </inkml:context>
    <inkml:brush xml:id="br0">
      <inkml:brushProperty name="width" value="0.35" units="cm"/>
      <inkml:brushProperty name="height" value="2.1" units="cm"/>
      <inkml:brushProperty name="color" value="#CFBCC2"/>
      <inkml:brushProperty name="inkEffects" value="pencil"/>
    </inkml:brush>
  </inkml:definitions>
  <inkml:trace contextRef="#ctx0" brushRef="#br0">2903 1620 16383,'54'-27'0,"3"-1"0,6-12 0,-20 15 0,4-2 0,9-2 0,6-4 0,8-3 0,9-5 0,-3 3 0,-15 8 0,-1 2 0,0-1 0,5-4 0,0 0 0,-7 4 0,-3 4 0,-12 4 0,-18 8 0,-8 7 0,-7 2 0,-5 3 0,-30 7 0,5 2 0,-29 9 0,-10 12 0,-4 6 0,19-10 0,-2 2 0,4 2 0,1 1 0,-6 0 0,2 1 0,-28 27 0,31-26 0,-1 1 0,-29 25 0,33-23 0,0 1 0,-35 25 0,26-14 0,-2-5 0,21-13 0,-5 2 0,13-10 0,4-4 0,8-8 0,2-2 0,1-1 0,27-32 0,-11 15 0,22-26 0,-15 23 0,-3 0 0,-1 2 0,-4 3 0,0 2 0,-4 1 0,2 1 0,-1-3 0,3 0 0,1-3 0,2-2 0,2-1 0,6-6 0,2 0 0,5-7 0,6-1 0,-7 6 0,5-4 0,-6 10 0,0-3 0,-1 4 0,-8 5 0,-1 3 0,-8 2 0,-1 2 0,-25 19 0,-7 12 0,-30 30 0,-7 18 0,28-30 0,1-1 0,-22 33 0,13-10 0,12-11 0,6-12 0,1 9 0,8-15 0,9-13 0,5-9 0,2-10 0,7-1 0,6-6 0,12-8 0,23-17 0,6-6 0,18-14 0,-12 14 0,13-9 0,-13 9 0,-5 4 0,1-4 0,-23 13 0,6-5 0,-13 6 0,-5 4 0,-9 2 0,-3 2 0,-6 0 0,-1-1 0,-2 2 0,-3-3 0,-10 0 0,-7-2 0,-29-3 0,-7 5 0,-28 2 0,-7 7 0,35 5 0,-2 4 0,-4 6 0,1 2 0,8-1 0,1 2 0,-9 8 0,3 1 0,-3 5 0,-24 7 0,36-9 0,-3-2 0,13-6 0,16-6 0,8-6 0,8-3 0,28-30 0,17-11 0,26-21 0,-23 24 0,1 1 0,2 1 0,2 1 0,8-5 0,3 1 0,3 0 0,2 1 0,6-1 0,-1 3 0,-16 8 0,-1 1 0,9-3 0,-5 3 0,0 3 0,20-12 0,-35 18 0,1-3 0,-15 6 0,-11 4 0,-5 1 0,-40 3 0,-10 1 0,-42 1 0,-15 16 0,42-5 0,-2 3 0,-12 10 0,-2 5 0,-2 2 0,1 1 0,11-4 0,2 1 0,-8 5 0,6-1 0,3 2 0,14-10 0,2 1 0,-3 5 0,-8 4 0,20-11 0,10-7 0,12-7 0,2-3 0,7-2 0,30-16 0,10-5 0,43-22 0,-35 17 0,2-1 0,14-5 0,3-1 0,5 0 0,3-1 0,10 0 0,-1 2 0,-17 4 0,-1 2 0,11-2 0,-3 2 0,1 1 0,-22 5 0,-1 0 0,14 2 0,-5-4 0,-13 7 0,-17 3 0,-12 2 0,-7 2 0,-47 3 0,-4 4 0,-36 8 0,16 6 0,-3 9 0,24-6 0,-14 4 0,21-3 0,-3-3 0,9-1 0,7-6 0,7-4 0,5 1 0,4-6 0,27-12 0,9-8 0,17-9 0,9-5 0,3 1 0,5-1 0,9-4 0,-25 14 0,6-4 0,-23 13 0,2-5 0,-13 7 0,-8 1 0,-6 3 0,-4-1 0,-21 1 0,-8 1 0,-41 2 0,-8 3 0,19 8 0,-3 5 0,1 1 0,-2 2 0,-13 12 0,2 2 0,17-6 0,1 1 0,-13 8 0,5-1 0,-2 4 0,19-8 0,0-1 0,-5 5 0,-8 3 0,20-9 0,11-7 0,12-7 0,5-5 0,6-3 0,51-33 0,-5 6 0,4-5 0,4-1 0,34-12 0,-34 16 0,-1 0 0,29-9 0,-2-2 0,-24 11 0,-4 3 0,-2-3 0,-12 10 0,-13 2 0,-9 6 0,-6 2 0,-29 0 0,-4 4 0,-25-1 0,-19 9 0,18 3 0,-32 13 0,26 1 0,1-1 0,2 2 0,20-10 0,-3 5 0,13-9 0,7-1 0,9-4 0,3-2 0,48-24 0,-1 2 0,46-24 0,-3 5 0,-13 4 0,-2 5 0,-13 3 0,-23 11 0,27-14 0,-35 16 0,15-7 0,-27 11 0,-4 3 0,-43 2 0,5 6 0,-35 7 0,8 7 0,1 9 0,-7 1 0,20-5 0,-5 1 0,18-6 0,-1-1 0,3-2 0,11-3 0,2-4 0,7-1 0,28-23 0,-1 3 0,20-16 0,-11 9 0,-2 3 0,-4 0 0,1 0 0,-4 2 0,-6 4 0,-3 3 0,-6 5 0,-27 1 0,8 5 0,-20 3 0,14 3 0,5 0 0,-3-1 0,5 1 0,0 1 0,2-2 0,2 1 0,3-4 0,28-12 0,38-21 0,-12 8 0,5-4 0,19-12 0,3-1 0,-8 5 0,2-1 0,17-8 0,-1 1 0,-26 12 0,-2 2 0,4 0 0,-1 0 0,-13 4 0,-2 1 0,27-11 0,1-2 0,-25 15 0,-20 8 0,-14 7 0,-60 23 0,-15 7 0,1 0 0,-5 3 0,-4 1 0,-2 1 0,-6 7 0,-2 3 0,-4-2 0,3 0 0,16-3 0,2-1 0,-9 3 0,7-2 0,-2 6 0,19-13 0,1-1 0,-3 4 0,-4 2 0,17-8 0,13-9 0,9-6 0,8-3 0,34-24 0,3-2 0,37-24 0,9-4 0,-26 19 0,4 0 0,5-3 0,3-1 0,7-1 0,-2 1 0,-13 6 0,-3 2 0,39-16 0,-20 10 0,-16 9 0,4-2 0,-21 7 0,-11 5 0,-14 7 0,-4-1 0,-45 23 0,1-1 0,-46 22 0,6 0 0,30-17 0,0 1 0,-28 19 0,25-16 0,4 0 0,-1 3 0,-26 15 0,32-17 0,-5 1 0,13-4 0,12-10 0,8-4 0,4-4 0,54-7 0,-10-7 0,57-9 0,-38-1 0,25-10 0,-12 6 0,-7 0 0,5-1 0,-28 10 0,2-3 0,-11 7 0,-12 1 0,-5 4 0,-6 1 0,-46 1 0,-3 2 0,-51 9 0,25 1 0,-19 13 0,14 2 0,-12 4 0,7 4 0,21-9 0,5 0 0,20-7 0,1 2 0,5-3 0,8-3 0,8-4 0,1-4 0,39-6 0,-2-5 0,34-10 0,-10-3 0,-6 0 0,4 0 0,-15 7 0,1 0 0,-11 3 0,-7 3 0,-8 1 0,-3 3 0,-49 3 0,3 10 0,-56 10 0,13 8 0,33-10 0,1 0 0,-33 14 0,-5 7 0,35-13 0,-18 6 0,23-8 0,-6 3 0,13-4 0,11-5 0,6-4 0,7-5 0,2-1 0,5-4 0,2 0 0,27-27 0,11-5 0,36-31 0,-27 27 0,1-1 0,8-5 0,-1-1 0,-6 8 0,-1 2 0,33-29 0,-12 16 0,-11 3 0,2 2 0,-17 6 0,-14 14 0,-11 6 0,-6 7 0,-40 16 0,-9 9 0,-21 6 0,-6 8 0,10-5 0,-10 6 0,1 1 0,22-10 0,-1 2 0,18-10 0,-3 2 0,8-8 0,11-3 0,4-4 0,5-2 0,30-22 0,35-23 0,-12 11 0,4-3 0,20-15 0,4-1 0,8 2 0,0 0 0,-9 3 0,2 1 0,-10 8 0,3 0 0,-6 4 0,-9 3 0,-2 3 0,10-4 0,-2 0 0,17-12 0,-25 18 0,8-11 0,-23 17 0,-18 7 0,-10 5 0,-56 17 0,2 4 0,-47 13 0,10 6 0,-9 5 0,18-5 0,27-12 0,0-1 0,-23 15 0,-12 9 0,25-15 0,-3 5 0,22-16 0,-4 6 0,5-5 0,14-7 0,3-2 0,9-6 0,2-2 0,41-40 0,-3 9 0,5-7 0,4-3 0,31-21 0,-6 6 0,-5 4 0,-10 11 0,-8 5 0,2-2 0,-13 8 0,-9 9 0,-13 7 0,-9 5 0,-25 20 0,-17 5 0,-22 13 0,-13 8 0,-5 2 0,13-4 0,25-14 0,0 2 0,-22 14 0,-17 11 0,26-16 0,3-2 0,21-13 0,0 1 0,10-5 0,7-6 0,7-5 0,3-2 0,23-27 0,0 4 0,19-22 0,-12 15 0,2 0 0,-6 4 0,0 1 0,0 1 0,-6 5 0,-3 2 0,-2 4 0,-5 4 0,-28 21 0,9-6 0,-31 19 0,26-17 0,-9 3 0,9-1 0,-4-2 0,5 0 0,4-4 0,4-2 0,3-2 0,33-10 0,12-17 0,13-2 0,6-4 0,-12 3 0,1-2 0,13-5 0,-2 0 0,15-7 0,11-10 0,-21 11 0,6-7 0,-18 11 0,-18 10 0,-11 7 0,-10 9 0,-11 3 0,-41 18 0,-3 4 0,-44 19 0,43-14 0,-1 2 0,-10 5 0,-3 1 0,-2 4 0,-2 1 0,-5 4 0,2 0 0,17-10 0,2-1 0,-7 6 0,4-2 0,-2-1 0,-24 17 0,34-22 0,-9 9 0,20-15 0,7-4 0,11-7 0,6-4 0,3-2 0,30-36 0,6-1 0,35-38 0,-28 37 0,3-1 0,6-3 0,4-1 0,8-5 0,0 1 0,-11 10 0,-1 3 0,-3 0 0,-2 2 0,22-12 0,-14 7 0,3-2 0,-18 14 0,-13 6 0,-10 10 0,-6 3 0,-38 25 0,-8 4 0,-32 18 0,-10 6 0,19-14 0,-21 17 0,17-14 0,9-2 0,-2-1 0,26-14 0,-5 2 0,13-8 0,9-4 0,9-6 0,3-3 0,31-32 0,3 3 0,13-12 0,5-3 0,28-13 0,-14 8 0,3-1 0,-2 7 0,1 1 0,8-7 0,-1 2 0,-10 9 0,-5 3 0,-8 5 0,-4 2 0,18-8 0,-15 5 0,1 2 0,-18 10 0,-15 8 0,-12 6 0,-38 25 0,10-9 0,-28 20 0,19-14 0,-3 0 0,-8 9 0,5-7 0,4 3 0,-1-5 0,11-2 0,-4 1 0,7-3 0,7-2 0,2-4 0,7-2 0,2-3 0,46-25 0,1-5 0,2-1 0,5-3 0,0 3 0,1-2 0,7-6 0,1 0 0,-7 8 0,-1 2 0,35-28 0,-18 22 0,-21 2 0,2 8 0,-16 5 0,-15 11 0,-50 35 0,-16 7 0,-1-2 0,-5 5 0,-4 0 0,-2 2 0,-7 3 0,-5 4 0,1-1 0,-5 4 0,4-4 0,-3 2 0,-1-1 0,0 1 0,-5 4 0,5-5 0,2-1 0,5-4 0,3 0 0,2-2 0,10-8 0,4-3 0,-23 20 0,15-17 0,-4 9 0,22-19 0,19-8 0,7-8 0,9-3 0,40-39 0,-9 14 0,39-34 0,-31 27 0,11-3 0,-12 4 0,4 0 0,-6 4 0,-7 3 0,-6 6 0,-5 2 0,-4 5 0,1 1 0,-4-5 0,6-1 0,-4-6 0,4 1 0,0-1 0,-3 3 0,2 1 0,-3 4 0,-2 2 0,-18 0 0,-3 6 0,-20 6 0,-4 6 0,-11 8 0,-6 0 0,-9 7 0,2-3 0,13-3 0,2-1 0,13-9 0,6 3 0,4-6 0,11-2 0,7-1 0,34-19 0,16-6 0,13-6 0,8-4 0,2-1 0,6-1 0,-7 5 0,4-1 0,2-2 0,5-3 0,2 0 0,1-1 0,8 1 0,1-1 0,2-1 0,-15 5 0,2-2 0,-1 1 0,-3 2 0,6-1 0,-2 3 0,-1 0 0,-4-1 0,0 1 0,-7 4 0,-6 4 0,-4 1 0,7-4 0,-2 0 0,28-10 0,-36 12 0,-4 1 0,8-6 0,-22 10 0,-19 3 0,-8 7 0,-54 2 0,4 2 0,-17 2 0,-6 1 0,-21 8 0,17 0 0,-8 5 0,-15 12 0,-1 4 0,20-8 0,-1 0 0,1 2 0,-5 3 0,11-4 0,17-6 0,4-1 0,-8 3 0,0 0 0,-30 10 0,19-2 0,-9-2 0,27-4 0,18-10 0,11-3 0,12-4 0,31-23 0,16-9 0,28-16 0,19-7 0,-38 27 0,3-1 0,8-2 0,4-1 0,9-2 0,3 0 0,0-1 0,-1 2 0,-12 3 0,-1 2 0,6-3 0,-6 2 0,1-2 0,26-6 0,-35 12 0,2 0 0,-16 5 0,-17 5 0,-8 5 0,-6 2 0,-29 14 0,6-2 0,-27 10 0,10-7 0,-4 2 0,-7-3 0,12-1 0,-3-1 0,14-5 0,0 2 0,5-2 0,7-2 0,43-19 0,-1 5 0,24-12 0,-15 9 0,-15 6 0,0 0 0,-8 3 0,-8 3 0,-5 2 0,-63 24 0,-18 4 0,17-4 0,-4 2 0,-11 2 0,0 0 0,3 2 0,2-1 0,7-5 0,1-1 0,5 1 0,4-2 0,-24 11 0,9-4 0,-3 3 0,19-10 0,18-7 0,13-8 0,10-1 0,50-17 0,3 1 0,2-3 0,8-1 0,19-2 0,6 0 0,11 1 0,2 0 0,0 0 0,2 0 0,-17 7 0,2 1 0,-8 1 0,-8 2 0,-3 1 0,11-1 0,0 1 0,-1 4 0,-6 0 0,0 0 0,35 8 0,-77 3 0,-12 14 0,-18 13 0,-23 5 0,-22 12 0,13-25 0,-4-2 0,-5 1 0,0-2 0,-36 19 0,32-21 0,0-1 0,-24 10 0,26-13 0,-1 1 0,-33 15 0,21-14 0,1 2 0,28-12 0,-13 3 0,14-4 0,2-3 0,-1 3 0,12-5 0,-10 4 0,15-5 0,-7 3 0,5-1 0,2-2 0,4-1 0,3-2 0,1 1 0,17-24 0,-7 16 0,9-17 0,-41 31 0,9-4 0,-19 6 0,15-4 0,3-3 0,-1 1 0,2-2 0,5 0 0,6-2 0,3 0 0,24-29 0,7 6 0,21-26 0,3 9 0,5 0 0,-13 7 0,4 5 0,-18 7 0,-2 3 0,-5 5 0,-12 4 0,-35 17 0,3-1 0,-24 8 0,14-5 0,1-5 0,6 0 0,-7-2 0,11-1 0,-3 0 0,6-1 0,4-2 0,4-1 0,2 0 0,3-4 0,3-2 0,0-5 0,4 0 0,1 3 0,5-2 0,-2 3 0,3-4 0,-2 4 0,0-2 0,-1 0 0,-1 2 0,-22 0 0,-6 11 0,-31 10 0,-10 12 0,-18 10 0,10-3 0,-15 4 0,39-11 0,-12 0 0,26-6 0,2 0 0,10-2 0,13-4 0,16-4 0,64-1 0,-18-7 0,6-1 0,37 2 0,5-2 0,-13-6 0,0-1 0,5 0 0,-4-1 0,-26-2 0,-4-1 0,3-1 0,-2 0 0,38-3 0,-6-3 0,-26 8 0,-25 1 0,-45 6 0,-55 0 0,1 5 0,-10 2 0,-24 4 0,-4 2 0,12 0 0,2 1 0,-2 2 0,6-1 0,-17 1 0,42-7 0,2 0 0,-31 0 0,1 3 0,16-4 0,59-12 0,44-14 0,40-6 0,-10 3 0,2 0 0,21-5 0,5-3 0,-25 7 0,-13 7 0,-1-1 0,-16 8 0,-18 4 0,-13 4 0,-34 0 0,-21 2 0,-44 7 0,16 0 0,-5 3 0,22 1 0,12-3 0,2 0 0,12-1 0,19-3 0,14-2 0,67-1 0,-11-8 0,8-2 0,0 0 0,6 0 0,-1 0 0,21-7 0,-1-1 0,0-1 0,-6 1 0,-32 8 0,-3 0 0,2-1 0,-2 0 0,26-3 0,-3-1 0,-19 4 0,-41 7 0,-57-1 0,-15 4 0,-6 1 0,-4 2 0,-18 0 0,37 1 0,0 2 0,-30 4 0,17-1 0,-3 0 0,22-4 0,21-1 0,11-1 0,58-2 0,10-10 0,35 1 0,-17-7 0,-9 3 0,-13 1 0,-1 3 0,-17 1 0,-11 3 0,-23 2 0,-61 0 0,15 7 0,-7 2 0,-31 4 0,-4 2 0,12-1 0,1 2 0,1 4 0,5 0 0,-27 3 0,48-7 0,1-1 0,-34 8 0,7 0 0,16-6 0,38-6 0,25-4 0,48-1 0,25-7 0,16-7 0,8-5 0,-18 7 0,3 0 0,4-4 0,-7-2 0,5-4 0,-1-1 0,-8 2 0,-6 2 0,-5 0 0,0 0 0,13-4 0,1 0 0,-9 2 0,-17 4 0,-4 1 0,0-4 0,1 1 0,-1 0 0,-2 1 0,25-13 0,-15 6 0,-107 11 0,-35 6 0,-19 4 0,16-1 0,-5-1 0,-2 1 0,17 1 0,-2 0 0,0 0 0,1 0 0,-18 0 0,1 0 0,6 0 0,-9 4 0,9 0 0,15-2 0,2 0 0,-4 4 0,3 0 0,17-2 0,1-1 0,-19 2 0,4-2 0,2 1 0,62-3 0,60-11 0,39-5 0,-4 2 0,9-1 0,-19 2 0,8-3 0,2 0 0,-8 1 0,-6 1 0,-5 2 0,2-1 0,11-2 0,2 0 0,-9 2 0,-12 2 0,-5 0 0,0-2 0,0-1 0,1 1 0,-2 0 0,24-9 0,-10 2 0,-91 12 0,-80 4 0,14 1 0,-11 1 0,6 1 0,-7 0 0,-2 0 0,14 0 0,-3 0 0,1 0 0,4 0 0,-10 0 0,4 0 0,2 0 0,4 0 0,2 0 0,10 0 0,15 0 0,5 0 0,-8 0 0,2 0 0,-21 0 0,25 0 0,3 0 0,6 0 0,24-2 0,62-8 0,31-3 0,-14 1 0,8 0 0,18-4 0,11-3 0,-4 2 0,4 0 0,-4 0 0,-21 5 0,1-2 0,-6 2 0,-4 1 0,-4 0 0,3-1 0,-2 1 0,30-6 0,-30 6 0,-4 1 0,-3-1 0,-5-1 0,-54 9 0,-39 2 0,-28 1 0,13 0 0,-2 0 0,10 0 0,1 0 0,-47 0 0,25 0 0,14 0 0,5 0 0,16 0 0,19 0 0,22 0 0,41 3 0,34 1 0,7 2 0,-32-2 0,-3-1 0,5 5 0,16-1 0,-35 2 0,-1-3 0,-13 4 0,-14 0 0,-13 4 0,-27 0 0,-28 8 0,-5-3 0,-5 2 0,15-2 0,6-2 0,6 3 0,11-5 0,12 2 0,11-3 0,25 2 0,55 7 0,-16-13 0,5-2 0,7 3 0,4-2 0,18-2 0,-3-1 0,-28-4 0,-3 0 0,3 0 0,-1 0 0,29-2 0,-29 2 0,7-1 0,-24 2 0,-22-2 0,-21 1 0,-71 4 0,24-1 0,-4 0 0,-13 1 0,-2 0 0,5 1 0,2 1 0,1 1 0,4 1 0,-22 3 0,-19 4 0,47-4 0,-2-3 0,19 3 0,17-8 0,12 2 0,40-5 0,21-1 0,41-1 0,-12 0 0,-3 0 0,-18 0 0,-15 0 0,1 0 0,-14 0 0,-17 0 0,-103 0 0,36 2 0,-4 0 0,-29-1 0,-6 2 0,0 5 0,5 1 0,25-4 0,3 2 0,-1 1 0,1 2 0,-32 6 0,29-4 0,-7 2 0,24-2 0,22-5 0,15 1 0,71-2 0,-19-5 0,5 0 0,10 1 0,4 0 0,21-2 0,-3 0 0,-34 0 0,-2 0 0,7 0 0,-3 0 0,17-3 0,-7-1 0,-16-1 0,-9-1 0,-49 2 0,-59-3 0,11 3 0,-7 1 0,-6 0 0,-5 1 0,8 0 0,-3 1 0,5 0 0,4 1 0,2 0 0,-12 0 0,2 0 0,-24 0 0,15 0 0,1 0 0,22-2 0,30 0 0,8-4 0,61-8 0,27-9 0,-19 10 0,3 0 0,1-2 0,-1 1 0,33-6 0,-4-2 0,-15 3 0,-5-1 0,-15 4 0,-27 3 0,-18 4 0,-71 0 0,13 5 0,-9 1 0,0 1 0,-6 0 0,1 1 0,-24-1 0,1 0 0,1 2 0,3 0 0,4 0 0,6 0 0,-12 0 0,22 0 0,3 0 0,8 0 0,-14 0 0,40-1 0,22-8 0,88-10 0,-13 4 0,7 0 0,10 1 0,3 1 0,3-1 0,-1 1 0,-7 2 0,-6 2 0,23-3 0,-33 2 0,-4 1 0,0 3 0,13-1 0,-41 4 0,-24 3 0,-49 0 0,-34 10 0,-5 0 0,2 7 0,14 0 0,13-4 0,4 3 0,14-2 0,14-2 0,9 2 0,19-1 0,36 7 0,6-7 0,6 0 0,-4-2 0,4 0 0,26 3 0,0-3 0,-31-3 0,-3-1 0,2-2 0,-2 1 0,32 6 0,-26-3 0,17 3 0,-39-3 0,-5 0 0,-118 8 0,35-6 0,-6 1 0,-9-1 0,-7 1 0,1 0 0,-15 4 0,3 0 0,4 0 0,7 0 0,23-6 0,4 1 0,-46 16 0,17-4 0,3-1 0,20-1 0,32-7 0,17 2 0,72-3 0,-7-7 0,9 0 0,-2-1 0,6-1 0,0 0 0,-4-2 0,-1 0 0,-1-1 0,34 2 0,-6-1 0,-31-2 0,-3 0 0,2 0 0,-2 0 0,35 0 0,-4 0 0,-22 2 0,-43 0 0,-19 3 0,-76 0 0,9 1 0,-10 0 0,3 0 0,-6 1 0,1 0 0,-26 4 0,1 1 0,-1 1 0,3 1 0,14 0 0,6 0 0,26-3 0,0 0 0,-16 4 0,4-1 0,0 4 0,-13 7 0,42-11 0,13 5 0,79-6 0,-8-6 0,8-1 0,35 1 0,7-1 0,-6-3 0,-1-1 0,1 1 0,-6-1 0,-27-2 0,-4 0 0,6 0 0,-2 0 0,34 0 0,-46 0 0,-1 0 0,24 0 0,-43 1 0,-8 1 0,-89 3 0,15 0 0,-8 0 0,-36 5 0,-5-1 0,11 0 0,1 1 0,3 2 0,1 1 0,7-3 0,5 1 0,-20 6 0,29-6 0,4 0 0,-5 1 0,7 2 0,19-2 0,24-4 0,55 1 0,6-4 0,9-2 0,32-1 0,10 0 0,-14 0 0,6-1 0,-4 0 0,-14 0 0,-4-2 0,1 1 0,1 0 0,0 0 0,-7 0 0,-11 0 0,-4 0 0,3 0 0,1 0 0,2-1 0,-2-1 0,19 1 0,-3-3 0,-70 4 0,-42 0 0,-20 0 0,10 0 0,-6 0 0,-22 4 0,-13 2 0,6-1 0,-3 0 0,0 1 0,0 5 0,-7 2 0,9-1 0,13-1 0,4 0 0,-10 3 0,2 1 0,25-4 0,4 0 0,-24 7 0,-19 3 0,52-8 0,13 3 0,128-7 0,-20-3 0,12 0 0,-15-3 0,9-2 0,3 0 0,-3 0 0,-8 0 0,-2 1 0,1-1 0,4 0 0,3-1 0,6 0 0,1 0 0,-3 0 0,-7 0 0,6 0 0,-7 0 0,1 0 0,11 0 0,1 0 0,-11 0 0,-18 0 0,-7 0 0,0-2 0,-1 0 0,-1 0 0,-3 0 0,36-2 0,-27-1 0,-101 4 0,-49 1 0,5 0 0,13 0 0,-6-1 0,-9 1 0,-17 0 0,-2 0 0,14 0 0,-10 0 0,8 0 0,25 1 0,-1 0 0,7 0 0,4 0 0,4 2 0,-3 2 0,3 0 0,-26 6 0,-6-1 0,34-2 0,29-3 0,36-1 0,67-2 0,-9 0 0,11-1 0,-7-1 0,6 0 0,-2 0 0,-7 0 0,-1 0 0,3 0 0,19-1 0,5-1 0,-11 0 0,-13-1 0,-4-1 0,13 0 0,-5-1 0,16-4 0,-1-1 0,-25 3 0,-12-1 0,-83 3 0,-33 1 0,-15 1 0,2 1 0,-8 0 0,12 1 0,-8 0 0,-4-1 0,3 1 0,-21 1 0,1 0 0,2 0 0,7 0 0,3 0 0,1 0 0,5 1 0,2 0 0,10 1 0,12-1 0,5 1 0,-5 1 0,1 2 0,-25 4 0,30-4 0,4 0 0,3 5 0,18-1 0,97-1 0,20-3 0,12 0 0,-6-3 0,6 1 0,-25-2 0,8 1 0,-1-1 0,-9 0 0,16-1 0,-6 0 0,11 0 0,-8 0 0,2 0 0,-4 0 0,-11 0 0,-15 0 0,-22 0 0,-75 0 0,-28 0 0,-17 2 0,-9 1 0,15 0 0,-4 0 0,-5 1 0,2 0 0,-6 0 0,0 1 0,7 0 0,6 2 0,6 1 0,-5 0 0,-6-1 0,-6 1 0,1-1 0,11 0 0,-5 2 0,6 0 0,-10 1 0,5 0 0,-17 1 0,37 0 0,-20 2 0,48-6 0,34 1 0,57-2 0,27-5 0,-16 1 0,6 0 0,-5-1 0,9 1 0,1-1 0,-6 0 0,26-1 0,-5 0 0,-19 0 0,1 0 0,-8 0 0,-6 0 0,-4 0 0,6-2 0,-2 0 0,23 1 0,-28-2 0,-3 0 0,-8 2 0,-45-2 0,-46 1 0,-31 4 0,-21 2 0,-10 2 0,14-1 0,-6 0 0,3 2 0,9 1 0,3 0 0,1 1 0,6-1 0,2 1 0,5-1 0,1 1 0,3 1 0,-5 0 0,2-1 0,-32 6 0,43-5 0,3 0 0,-23 3 0,44-1 0,13-5 0,54-2 0,28-2 0,14-1 0,7-1 0,-15 0 0,5 1 0,4-1 0,-1-1 0,6 1 0,2-2 0,-2 1 0,-5-1 0,0 0 0,0-1 0,-2 0 0,21 0 0,-2-1 0,-2 0 0,-8-1 0,-3-1 0,-10 0 0,-18-1 0,-4 0 0,3 1 0,0 0 0,-2 0 0,-2-1 0,27-2 0,-19 0 0,-96 5 0,-30 2 0,-16 1 0,-12 0 0,18 0 0,-9 0 0,-2 0 0,2 0 0,12 0 0,1 0 0,-1 0 0,-4 0 0,-1 1 0,-6 0 0,-2 0 0,4 0 0,9 1 0,-3 1 0,7-1 0,-2 2 0,-18 0 0,-4 1 0,14 0 0,25 0 0,5 1 0,-5 1 0,-1 0 0,2-1 0,3 0 0,-25 4 0,11-1 0,108-6 0,50-3 0,3-1 0,-9-3 0,2-3 0,7 1 0,-18 3 0,6 1 0,2 0 0,0-1 0,-4-1 0,8-3 0,-2-1 0,-3-1 0,-5 0 0,-2 1 0,-4 0 0,-4 0 0,14-3 0,-2 0 0,4-2 0,-2 1 0,-22 4 0,0 0 0,20-4 0,-5 0 0,1-1 0,-17 0 0,-104 6 0,-56 5 0,9 0 0,-7 0 0,13 2 0,-2 0 0,11 0 0,-4 0 0,8 0 0,9 0 0,4 0 0,-9 0 0,2 0 0,-21 3 0,26 1 0,-17 2 0,44-3 0,38 0 0,95-3 0,-15 0 0,10 0 0,-9-4 0,5-2 0,-2 1 0,-12 0 0,-2 1 0,-1-2 0,-2 0 0,-1-1 0,-7-1 0,-6-1 0,-4 1 0,2 2 0,0 1 0,2-2 0,-2-1 0,23-2 0,-9 1 0,-74 7 0,-49 0 0,-26 3 0,-14-2 0,-9 2 0,18-1 0,-4 0 0,-4 0 0,6 0 0,-4 0 0,0 0 0,8 0 0,6-1 0,5 1 0,-1 1 0,-14-1 0,-2 2 0,9-1 0,12 0 0,5 2 0,-5 2 0,3 1 0,-32 2 0,35-1 0,5 0 0,1-1 0,14 3 0,82-5 0,32-1 0,15-1 0,14 0 0,-13-1 0,10 1 0,4-1 0,-4 0 0,-11-1 0,-2 0 0,0 0 0,6 0 0,3 0 0,7 0 0,2 0 0,-5 0 0,-9 0 0,5-2 0,-10 1 0,2 0 0,16 0 0,1-1 0,-15 0 0,-26-1 0,-3-1 0,31-3 0,-5 1 0,-10-1 0,-5 1 0,-14 0 0,-49 4 0,-49 0 0,-35 2 0,14 0 0,-6 0 0,-8 0 0,-9 0 0,-10 0 0,-1 0 0,2 0 0,13 0 0,3 0 0,-1 0 0,-4 0 0,-1 0 0,-6 0 0,-1 0 0,4 0 0,9 0 0,-2 0 0,9 0 0,-3 0 0,-16 0 0,-2 1 0,13 1 0,21 1 0,5 0 0,-3 1 0,0 0 0,2 3 0,1-1 0,-28 3 0,15 2 0,139-3 0,8-6 0,17 0 0,-17-1 0,8 0 0,4 0 0,-2-1 0,-5 1 0,0-1 0,1 0 0,5-1 0,4 1 0,6 0 0,2 0 0,-4 0 0,-8 0 0,7 0 0,-8 0 0,1 0 0,-13 0 0,3 0 0,-3 0 0,-9 0 0,4 1 0,-6-2 0,-1 0 0,0-1 0,-1 1 0,-2 1 0,33-4 0,-22 4 0,-118 0 0,-34 0 0,13 0 0,-7 0 0,-8 0 0,6 0 0,-8 0 0,-3 0 0,0 0 0,3 0 0,-6 0 0,2 0 0,0 0 0,-4 0 0,-2 1 0,-7 0 0,0 0 0,4 0 0,10 1 0,-5 1 0,10 0 0,-2 1 0,-15-1 0,-3 1 0,13 0 0,18 2 0,7 0 0,-3-2 0,3-1 0,-26 4 0,32-3 0,5-1 0,4 2 0,43-2 0,53 0 0,39-5 0,-13 0 0,9-2 0,6-1 0,-12 0 0,6 0 0,3-1 0,0 0 0,-3-1 0,9 0 0,-2 0 0,1-2 0,4 0 0,1 0 0,7-3 0,1 1 0,-6 0 0,-10 1 0,-2 0 0,-10 1 0,2 0 0,20-2 0,2-1 0,-17 2 0,15-1 0,-17 3 0,-4 0 0,-19 2 0,8 0 0,-23 1 0,-70 3 0,-34 1 0,-19 1 0,-3-1 0,-8 2 0,-8-1 0,21 0 0,-6 0 0,-2 0 0,0 0 0,2 0 0,-11-1 0,1 1 0,1 0 0,0 1 0,1-1 0,-1 1 0,4 0 0,7 1 0,8 0 0,7 1 0,2 0 0,-15 1 0,3 1 0,-1 3 0,3 0 0,16-4 0,1 0 0,-14 3 0,3 0 0,1 0 0,17 2 0,92-8 0,33 0 0,-11-1 0,7 1 0,7-1 0,9 0 0,9 1 0,2-1 0,-2-1 0,-7 0 0,0 0 0,-1 0 0,-1-1 0,-1 1 0,-1 1 0,-1-2 0,-7 0 0,-2-2 0,-5-1 0,-4 1 0,13 1 0,-2 0 0,-4-3 0,2 1 0,9 2 0,-3 1 0,-25-1 0,-2 1 0,7-1 0,-14 2 0,-38 1 0,-78 0 0,9-1 0,-11 2 0,-2 4 0,-8 2 0,-3 1 0,-12-2 0,-3 0 0,3 2 0,13 3 0,2 1 0,3 0 0,5-3 0,1 0 0,8 0 0,8 0 0,4 1 0,-4 0 0,2 1 0,-31 5 0,-1 1 0,28-3 0,35-6 0,30 0 0,44-2 0,19-4 0,-7 0 0,6 0 0,20 0 0,14 0 0,-3-2 0,-10-1 0,-1 0 0,-1-2 0,0 0 0,0-1 0,-3-1 0,-10 1 0,-1 0 0,-10-2 0,-10-3 0,-6 0 0,49-5 0,-13-5 0,-22 4 0,-37-9 0,-73 13 0,-35 4 0,4 1 0,-12 0 0,-6 0 0,17 2 0,-5 0 0,-4 1 0,-3-1 0,-1 1 0,2 0 0,-4 1 0,-2-1 0,0 1 0,2 0 0,4 0 0,-3 0 0,3 0 0,1 0 0,2 1 0,-1-1 0,3 1 0,-2-1 0,2 0 0,5 1 0,7 0 0,-1 1 0,8 0 0,4 0 0,-11 0 0,4 0 0,0 0 0,0 0 0,2 0 0,2 0 0,10 0 0,4 0 0,-26 0 0,118-8 0,35-3 0,-3 2 0,11 0 0,8-2 0,-11 1 0,7-2 0,4-1 0,1 1 0,-3 1 0,-5 1 0,-2 1 0,1-1 0,-1 1 0,0 0 0,1-1 0,1-1 0,-1 1 0,-3 0 0,-5 0 0,13 0 0,-7 0 0,-3 0 0,17-3 0,-3 0 0,-1-1 0,1 1 0,5-1 0,-3 1 0,-24 3 0,-2 0 0,5 1 0,-23 0 0,-45 3 0,-57 3 0,-35 3 0,-9 0 0,-7 0 0,15 0 0,-4 0 0,-5 0 0,10 0 0,-4 0 0,1 0 0,6 0 0,7 0 0,6 0 0,-2 0 0,-16 2 0,-3 0 0,10 1 0,12 1 0,4 0 0,-12 6 0,2 1 0,20-4 0,2 1 0,-7 1 0,3 1 0,-18 2 0,41-3 0,28 1 0,52-3 0,29-6 0,17 3 0,10-2 0,-21 0 0,3-1 0,5 0 0,-2 0 0,5-1 0,0-1 0,-7 1 0,-7 0 0,-6 0 0,2 0 0,15 0 0,1 0 0,-9 0 0,-12 0 0,-6 0 0,8 0 0,0 0 0,-2 0 0,-2 0 0,-14 0 0,-2 0 0,32 0 0,-82 0 0,-50 0 0,-33 0 0,22 0 0,-7 0 0,0 1 0,-12 0 0,-3 1 0,3 0 0,-18 1 0,1 1 0,2 1 0,5-2 0,2 1 0,1 0 0,4 2 0,2 1 0,10-2 0,15-1 0,4 0 0,-9 3 0,3 1 0,-19-1 0,22-1 0,4 1 0,7-1 0,95-4 0,38-3 0,-24-4 0,6-3 0,4-1 0,1 3 0,6 0 0,2-1 0,1-2 0,9-3 0,3-4 0,-2 0 0,-8 1 0,-11 1 0,-7 1 0,2-1 0,12-1 0,2-1 0,-11 1 0,-18 2 0,-6 1 0,5 0 0,-1-1 0,41-15 0,-19 5 0,-29 0 0,-86 13 0,-30 4 0,8 0 0,-7 2 0,-7 0 0,-7 1 0,-9 0 0,-4 1 0,-2 0 0,5 0 0,-3 1 0,-3 0 0,2 0 0,3 1 0,-6-1 0,2 1 0,2 0 0,0 1 0,0-1 0,-1 0 0,3 0 0,9 0 0,-21 0 0,11 0 0,21-1 0,2 2 0,-7 0 0,3 1 0,20 0 0,0 1 0,-16 0 0,4 1 0,5 0 0,54-1 0,68-1 0,45-4 0,-24 3 0,6-1 0,3-1 0,-14-1 0,1-2 0,2 0 0,-2 1 0,23 1 0,-1 1 0,-1-3 0,-2-5 0,-2-3 0,-6 3 0,0 3 0,-4 1 0,11-5 0,-5 1 0,7 2 0,-7-3 0,-24 5 0,-21-1 0,-91 5 0,-37 2 0,17-1 0,-7 0 0,-8 0 0,8-1 0,-6 1 0,-4-1 0,-3 1 0,0 2 0,3 1 0,-4 1 0,0 1 0,-2 0 0,3 0 0,2 0 0,-6-1 0,3-1 0,1 1 0,1 0 0,0 2 0,1 2 0,0 2 0,1 0 0,1 1 0,3-1 0,-9 0 0,2 0 0,4 0 0,6 0 0,-22 7 0,5-1 0,19-6 0,-2 0 0,9-1 0,10 2 0,5-1 0,-2 1 0,1 0 0,-26 7 0,19-1 0,101-14 0,33-2 0,-10 0 0,8 0 0,7-2 0,11 0 0,9-2 0,5 0 0,3-2 0,-23 0 0,4-1 0,2 0 0,1-1 0,-2 0 0,-3 0 0,6 0 0,-3 0 0,0 1 0,-2-2 0,1 0 0,2-3 0,1 0 0,-1-2 0,-5 2 0,-6 0 0,7 0 0,-8 1 0,-4 0 0,11-3 0,-3 0 0,2 0 0,-1 1 0,-1-1 0,-1-1 0,-12 2 0,-4 0 0,1 2 0,-27 0 0,-67-1 0,-46 8 0,-24 4 0,16-2 0,-6-1 0,-3 1 0,17 1 0,-2 0 0,-1 0 0,-3 0 0,-15 0 0,-5 0 0,2 0 0,8 0 0,11 0 0,7 0 0,-2 0 0,-15 2 0,-2 0 0,11 1 0,19 0 0,4 1 0,-7 3 0,2 2 0,-21 3 0,25-4 0,4-1 0,10 1 0,18 0 0,74-3 0,37-3 0,-21-1 0,6 0 0,8 0 0,-5 0 0,8 0 0,4 1 0,0-1 0,-4-1 0,10-1 0,-2 0 0,-1-1 0,2 1 0,4 0 0,2 0 0,-2-1 0,-7 0 0,-3-1 0,-6 0 0,-4-1 0,14 0 0,-2 0 0,1-1 0,0 1 0,-1 2 0,-4 0 0,-18 0 0,-4 0 0,7 2 0,-28 0 0,-42 0 0,-56 1 0,-33 3 0,24 2 0,-6 2 0,-7 1 0,6-2 0,-8 1 0,-3 0 0,0 1 0,4 0 0,-3 2 0,3 0 0,-1 1 0,-4 2 0,-3 0 0,-6 2 0,-1 0 0,4 0 0,10-1 0,-2 0 0,10-1 0,-3 1 0,-19 5 0,-1 2 0,12-2 0,24-5 0,6 0 0,-6 3 0,3 1 0,-27 11 0,30-11 0,4 1 0,0 9 0,21-1 0,101-9 0,19-8 0,18-2 0,-35-5 0,4-2 0,4 0 0,4 0 0,2 1 0,4-1 0,3 1 0,0-1 0,-5-1 0,6 0 0,-3-1 0,-2-1 0,0 1 0,-2 0 0,1 1 0,-3-1 0,-9-1 0,20-2 0,-12 0 0,-23 1 0,-2-1 0,1-2 0,0-1 0,-5 2 0,-2 1 0,34-1 0,-23 0 0,-160 4 0,13 0 0,-15 0 0,17 1 0,-10 0 0,-5 0 0,0 2 0,9 1 0,-4 1 0,0 1 0,0 0 0,3 1 0,-13 0 0,1 0 0,2 1 0,1 0 0,2 2 0,0 1 0,4 0 0,8 0 0,10-1 0,6-1 0,4 1 0,-11 1 0,3 1 0,-7-2 0,3 1 0,22-1 0,1 1 0,-19 1 0,4 0 0,3 3 0,24-3 0,83-7 0,34-2 0,15-1 0,14-1 0,-23-1 0,9 1 0,3-2 0,-4 0 0,-9-1 0,-1 0 0,-1-1 0,0-1 0,2 0 0,1-1 0,-3-1 0,-6 1 0,29-3 0,-9 0 0,-20-2 0,-4 1 0,-3 2 0,0 1 0,0-1 0,-2-1 0,28-1 0,-31 1 0,-115 7 0,-39 2 0,25 0 0,-5 1 0,-3 0 0,-18 1 0,-5 0 0,1 1 0,5 2 0,0 1 0,1 0 0,1 1 0,1 1 0,6 1 0,-6 3 0,3 0 0,-9-3 0,5 0 0,30 0 0,5 1 0,-31 0 0,30-1 0,5 0 0,2 0 0,11 2 0,90-7 0,-4-3 0,9-1 0,37 1 0,11 0 0,-18-2 0,4 0 0,3 0 0,-18 0 0,3 0 0,0 0 0,-4 0 0,10-2 0,-4-1 0,-2 1 0,-7 1 0,-2 2 0,-10-3 0,30-7 0,-4 8 0,-11-1 0,-19 2 0,-45 0 0,-108 0 0,9 6 0,-12 2 0,9 0 0,-6 0 0,2 1 0,15 0 0,2 0 0,0 0 0,-1 2 0,1 1 0,7-2 0,11-2 0,4 0 0,-6 3 0,2 0 0,-36 3 0,5 3 0,22-5 0,42-4 0,27 0 0,77-4 0,-6-3 0,12 0 0,-8 0 0,5-1 0,5-1 0,-10-2 0,3-1 0,1 0 0,-3-1 0,10 1 0,-3-1 0,-1-1 0,-2-2 0,-2 0 0,-8-1 0,-8-2 0,-6 0 0,1 4 0,0-1 0,4-3 0,-4 1 0,24-3 0,-6-2 0,-81 10 0,-67 2 0,1 3 0,-11 0 0,4 0 0,-5 0 0,-5 0 0,10 0 0,-5 0 0,0 0 0,3 0 0,-8 0 0,2 0 0,2 0 0,2 1 0,0 0 0,4 1 0,-17 4 0,9 2 0,32-4 0,1 1 0,-25 5 0,5 0 0,12-1 0,-22 1 0,52-3 0,7-1 0,86 0 0,-10-4 0,9 0 0,5-1 0,8 1 0,2-2 0,12-2 0,2-2 0,0 0 0,-9 0 0,-2 0 0,-1-1 0,-5-1 0,-2-1 0,-6 0 0,-3-2 0,-3 0 0,1 0 0,-2 0 0,34-6 0,-33 5 0,-5-1 0,-3 2 0,-7-2 0,-99 9 0,-39 2 0,14 0 0,-7-1 0,12 1 0,-8 0 0,-2 0 0,6 0 0,2 0 0,4 0 0,1 0 0,2 1 0,1 0 0,8 0 0,8 2 0,4 1 0,-6-1 0,2 2 0,-22 6 0,-22 0 0,58-2 0,16 0 0,73-4 0,37-2 0,-22-1 0,3-2 0,9 1 0,14 0 0,11 1 0,2-1 0,-4 0 0,-13 0 0,-2-1 0,-1 0 0,1-1 0,5-1 0,1-2 0,-1 1 0,-7-1 0,-4 1 0,-6 0 0,-4-2 0,13-3 0,-3-1 0,7 0 0,-4 1 0,-25 2 0,0 1 0,24-2 0,-4 1 0,-11-3 0,-17 5 0,-125 3 0,24 0 0,-3 2 0,-16 0 0,-1 1 0,5-1 0,3 2 0,4 4 0,4 0 0,-22 1 0,27 2 0,2 0 0,-2-1 0,-6 3 0,24-3 0,17-5 0,8 2 0,93-5 0,8 0 0,-20 0 0,6-2 0,8 0 0,-4-2 0,-30 0 0,-2 0 0,10-1 0,-2 0 0,19-8 0,-17 3 0,9-3 0,-36 4 0,-8 2 0,-67 4 0,-46 1 0,8 0 0,-9 2 0,15-1 0,-4 0 0,3 0 0,-22-1 0,3 2 0,-3 0 0,10 1 0,-4 1 0,39 0 0,2 1 0,-20 5 0,-1-2 0,22 3 0,31-6 0,107 0 0,-31-2 0,8-3 0,9-2 0,9-2 0,-3 0 0,13 0 0,-3-1 0,-1-6 0,-8 0 0,-29 6 0,-4 0 0,4-3 0,-1 1 0,28 1 0,3-1 0,-23 6 0,-44 2 0,-69 17 0,0-8 0,-6 4 0,2 1 0,7-3 0,-16 4 0,30-5 0,-1-2 0,15-2 0,9-4 0,42-12 0,12-8 0,28-5 0,10-8 0,-27 15 0,20-8 0,-29 13 0,0 2 0,-17 5 0,-12 4 0,-45 17 0,-15 5 0,1-2 0,-3 1 0,-29 15 0,-13 1 0,39-11 0,-14 3 0,28-8 0,2 0 0,12-6 0,12-7 0,77-1 0,-18-5 0,7-2 0,41-4 0,7-3 0,-18 0 0,0-3 0,-13-1 0,2-3 0,-7 1 0,-5-1 0,-4 0 0,5-1 0,-3 0 0,26-4 0,-33 2 0,20-2 0,-44 10 0,-25 2 0,-50 7 0,-51 4 0,32 3 0,-1 1 0,6 0 0,0 1 0,-13 6 0,6 1 0,-7 3 0,24-7 0,2 0 0,-7 5 0,1-1 0,13-3 0,24-4 0,14-3 0,64-5 0,-7 1 0,8-2 0,31-3 0,10-3 0,-20-1 0,3-3 0,-3 0 0,-12 1 0,-3 0 0,0-2 0,30-7 0,-8-1 0,-38 8 0,-5 1 0,46-10 0,-42 11 0,-3 0 0,18-5 0,-3 2 0,-63 10 0,-54 1 0,3 1 0,-6 0 0,-4 1 0,-5 1 0,-26 2 0,1 1 0,33 0 0,4 1 0,-9 0 0,2 0 0,-27 7 0,19-4 0,1 1 0,28-2 0,16-4 0,35-2 0,54-4 0,12-5 0,-7-2 0,1-2 0,21-7 0,-42 7 0,-1 0 0,28-7 0,-13 6 0,-4-3 0,-13 7 0,-31 3 0,-55 3 0,-49 10 0,6 0 0,-6 3 0,13-1 0,1 1 0,-6 4 0,5-1 0,-19 4 0,45-8 0,0 0 0,-25 6 0,0 0 0,15-2 0,35-7 0,15 0 0,71-5 0,-7-1 0,8 0 0,33-5 0,4-1 0,-12 1 0,-2-1 0,1-5 0,-8 0 0,9-1 0,-1-5 0,-26 7 0,17-1 0,-45 4 0,-5 4 0,-75 2 0,-37 0 0,8 0 0,-5 0 0,10-1 0,-1 2 0,-23 4 0,2 2 0,38-3 0,3 1 0,-6 3 0,1 2 0,-30 3 0,30 1 0,-6-4 0,19 4 0,26-9 0,15 6 0,59-6 0,-8-2 0,7-1 0,29 0 0,4-1 0,-8 0 0,1-2 0,-12 0 0,3 0 0,-7-1 0,-3-1 0,-4-1 0,5 1 0,-4-2 0,22-7 0,-29 6 0,13-6 0,-39 8 0,-7-1 0,-85 3 0,-31 2 0,28 0 0,-6 0 0,-14 0 0,1 0 0,25 0 0,3 0 0,-1 1 0,2 1 0,-38 2 0,31 2 0,-4 2 0,22-3 0,30 1 0,110 3 0,-33-7 0,8-1 0,15 1 0,11 1 0,-5-1 0,9-2 0,-3 0 0,4 0 0,-7 0 0,7-3 0,0-1 0,-47-1 0,-2 0 0,23-2 0,-9 0 0,-57 5 0,-70 2 0,-33 0 0,4 0 0,-5 0 0,15 0 0,2 0 0,-2-1 0,2 2 0,7 0 0,7 1 0,-15 2 0,23-1 0,3 1 0,0 4 0,0-2 0,19 1 0,23-3 0,17 0 0,38-2 0,9-1 0,5 0 0,-5-1 0,2 0 0,32 0 0,-1 0 0,11 0 0,-41 0 0,-1 0 0,30 0 0,-21-3 0,17 3 0,-43-3 0,-24 3 0,-77 0 0,6 0 0,-5 0 0,-7 1 0,-3 2 0,-25 1 0,3 1 0,38 0 0,3 1 0,-6 1 0,3 0 0,-13 6 0,21-2 0,-10 2 0,35-1 0,30 1 0,86-3 0,-12-7 0,12 0 0,-6-1 0,7-1 0,-2 0 0,-13-1 0,-3 0 0,1 0 0,2 0 0,-1 0 0,-7 0 0,-10 0 0,-5 0 0,8-3 0,-1-1 0,-2 0 0,-3-1 0,32-8 0,-18 4 0,-63 3 0,-66 0 0,10 5 0,-6 0 0,-7-1 0,-2 0 0,-5 2 0,1 0 0,8 0 0,4 0 0,-22 0 0,-19 0 0,47 0 0,-9 0 0,56 0 0,54 0 0,8 0 0,7 0 0,4 0 0,2 0 0,2 0 0,0 0 0,-6 0 0,-4 0 0,23 0 0,-34 0 0,-1 0 0,22 0 0,-25 0 0,-15 0 0,-91 0 0,6 2 0,-6 0 0,-8 0 0,-2 1 0,-4 0 0,3 2 0,-28 2 0,3-1 0,16 3 0,6-2 0,15 4 0,31-6 0,9 1 0,64-2 0,30 2 0,-23-4 0,5 0 0,15 0 0,0 0 0,25-2 0,-46 0 0,-1 0 0,25 0 0,-18 0 0,14 0 0,-39-2 0,-14 0 0,-80 1 0,-7-1 0,-2 2 0,-3 0 0,-27 0 0,28 0 0,2 0 0,-5 0 0,-24 0 0,47 3 0,1-1 0,16 3 0,20-2 0,14 1 0,68 2 0,22-4 0,-28 0 0,5 0 0,12-2 0,-3 0 0,-24 0 0,-3 0 0,6 0 0,-3 0 0,20 0 0,-21 0 0,9 0 0,-35 0 0,-68 0 0,-30 0 0,9 0 0,-7 0 0,-16 0 0,-11 0 0,6 0 0,-1 0 0,5 0 0,0 0 0,6 0 0,-16-3 0,-1-4 0,16-6 0,-13-10 0,40-5 0,16-5 0,76-28 0,5 28 0,12-1 0,23-15 0,12-5 0,0 3 0,-17 14 0,-2 3 0,7-3 0,-6 0 0,6-3 0,3-2 0,0 1 0,-4 3 0,2 0 0,-1 3 0,-2 0 0,-1 0 0,-1 1 0,-1-1 0,-1 1 0,-1 2 0,13-7 0,-2 1 0,-10 5 0,-12 6 0,-6 2 0,3-4 0,0-1 0,0 0 0,-2 1 0,28-17 0,-13 6 0,-75 33 0,-38 3 0,-19 8 0,-21 11 0,-12 6 0,23-8 0,-7 1 0,-3 0 0,3 3 0,8 1 0,1 1 0,-1 1 0,-3 1 0,-1-1 0,-3 1 0,-2 0 0,1 1 0,2-1 0,-6 3 0,2 0 0,2 0 0,0-1 0,4-1 0,0-1 0,2-1 0,3 1 0,-13 3 0,4 1 0,10-4 0,13-4 0,6-1 0,-8 5 0,2-1 0,-29 8 0,-2 5 0,35-13 0,34-7 0,46-6 0,68-5 0,-12 0 0,10-4 0,-13-2 0,4-4 0,-1 1 0,-9 1 0,-1 0 0,2-2 0,15-4 0,3-3 0,-9 1 0,-9 0 0,-6 2 0,11-1 0,-3 1 0,22-5 0,-28 4 0,14-1 0,-46 8 0,-36 3 0,-72 14 0,7 0 0,-6 1 0,0 0 0,-3 2 0,-26 10 0,2 0 0,38-11 0,2 2 0,-33 10 0,5 0 0,7-1 0,20-4 0,3-1 0,-2 2 0,-1 5 0,23-9 0,16 0 0,12-5 0,30 1 0,20-5 0,38 1 0,-7-5 0,22-1 0,-43-3 0,18 0 0,-30 0 0,-3 2 0,-14 0 0,-12 2 0,-8 0 0,-27 9 0,7-4 0,-24 7 0,17-8 0,2-2 0,6 0 0,5-3 0,35-31 0,-4 8 0,27-27 0,-21 24 0,0-1 0,-9 11 0,-2 1 0,-2 4 0,-8 5 0,-11 28 0,-8-2 0,-8 26 0,-5-10 0,7-4 0,-2 1 0,4-5 0,3-1 0,0-2 0,5-7 0,3-8 0,2-4 0,16-44 0,3 1 0,14-37 0,2 11 0,-9 15 0,4-2 0,-9-12 0,-12 30 0,-7-12 0,-22 53 0,-24 23 0,-6 10 0,16-12 0,-1 2 0,1 1 0,0 2 0,-5 0 0,1 1 0,-23 30 0,25-30 0,3-3 0,0 5 0,-15 16 0,22-23 0,0 0 0,7-7 0,10-14 0,6-4 0,36-69 0,2 15 0,-7 0 0,1-2 0,20-22 0,-11 8 0,-5 9 0,0 0 0,-17 24 0,3-4 0,-9 14 0,-6 10 0,-18 35 0,1 5 0,-14 26 0,8-7 0,6-11 0,-2 9 0,8-14 0,0 2 0,3-4 0,4-14 0,1-1 0,2-11 0,28-47 0,2-3 0,1 0 0,3-5 0,-1 2 0,0 2 0,27-31 0,-22 28 0,0 0 0,17-21 0,2 6 0,-9 5 0,-18 28 0,4-4 0,-17 20 0,-3 3 0,-13 11 0,-13 41 0,-9 1 0,-17 41 0,-10 2 0,8-17 0,16-23 0,0 0 0,-10 22 0,5-5 0,-1 1 0,15-26 0,-3 3 0,9-13 0,2-12 0,6-7 0,23-52 0,-4 14 0,28-53 0,-12 20 0,10-7 0,-15 15 0,0 6 0,-15 20 0,3-5 0,-14 28 0,-21 24 0,-15 29 0,-24 30 0,26-36 0,-2 2 0,-3 8 0,-1 2 0,-2-1 0,1 0 0,5-6 0,2 0 0,-5 6 0,2-4 0,-2 6 0,-17 28 0,27-41 0,-6 11 0,15-23 0,5-9 0,9-11 0,55-58 0,6-2 0,-2 0 0,4-5 0,-3 7 0,0 2 0,-10 8 0,-2 2 0,-2 2 0,-3 3 0,25-16 0,-16 9 0,0 0 0,-16 10 0,-32 20 0,-62 28 0,12-3 0,-7 4 0,-30 11 0,-8 3 0,28-11 0,-1 0 0,1-1 0,-25 8 0,2-1 0,8-3 0,3-2 0,4-2 0,7-3 0,-15 3 0,23-7 0,3 0 0,0-4 0,-13 3 0,36-9 0,8-2 0,53-31 0,43-14 0,-1 2 0,11-3 0,-16 10 0,4-1 0,0 1 0,-5 2 0,-1 2 0,-1-1 0,28-13 0,-8 3 0,-31 13 0,-4 2 0,5-1 0,-2 0 0,24-14 0,14-5 0,-47 21 0,-26 6 0,-81 30 0,7 3 0,-9 2 0,0-1 0,-7 2 0,-2 1 0,-14 6 0,-3 1 0,-2 1 0,16-6 0,-2 0 0,0 0 0,3-1 0,-10 2 0,4-1 0,2 0 0,8-2 0,2 0 0,9-2 0,11-4 0,5 0 0,-1 1 0,1 0 0,-18 7 0,-14 6 0,45-16 0,57-2 0,39-10 0,22-8 0,4-5 0,12-5 0,5-2 0,-25 7 0,4 0 0,2-2 0,0 0 0,-2 0 0,15-6 0,-2-1 0,-1-1 0,-2 1 0,-3 1 0,0 0 0,-3 0 0,-9 2 0,22-5 0,-11 2 0,-22 2 0,-3 1 0,0 2 0,-1 0 0,3-5 0,-2 0 0,30-7 0,-10-1 0,-81 26 0,-75 3 0,21 4 0,-7 2 0,-35 3 0,-6 3 0,16 1 0,-2 2 0,14-1 0,-3 2 0,6-1 0,5 1 0,4-2 0,-7 2 0,2-1 0,-22 8 0,29-4 0,-7 1 0,24-2 0,22-11 0,16 2 0,69-6 0,-18-1 0,5 0 0,13-2 0,4-1 0,18-6 0,-2-1 0,-32 3 0,-3-1 0,9-4 0,-4-1 0,21 0 0,-14 0 0,6 2 0,-32 4 0,-18 4 0,-91 14 0,-6 4 0,22-5 0,0 1 0,3 3 0,6 0 0,-3 2 0,-13 9 0,26-9 0,2 1 0,13-5 0,11 0 0,7-8 0,25 9 0,16-5 0,30 5 0,-4-4 0,1-1 0,-14-4 0,-2 3 0,-4-3 0,-11 3 0,-12-6 0,-9 0 0,-8-3 0,-4-20 0,-5 2 0,-1-22 0,0 7 0,3-3 0,2-2 0,0 13 0,0-6 0,3 14 0,1-1 0,2 4 0,-2 13 0,-30 35 0,-2 5 0,-22 21 0,-2-1 0,2-5 0,7-4 0,-3 4 0,20-20 0,-5 3 0,11-10 0,7-7 0,7-9 0,5-4 0,43-23 0,8-5 0,27-10 0,-13 5 0,-10 11 0,-12 3 0,-4 2 0,-6 6 0,-19 4 0,-9 9 0,-55 17 0,-25 10 0,9-7 0,-4 0 0,11-7 0,-2 1 0,-25 11 0,1-1 0,32-14 0,0 0 0,-30 14 0,4-2 0,3-4 0,22-5 0,2 0 0,2-1 0,-4 2 0,25-10 0,12-6 0,84-34 0,-11 4 0,11-6 0,5-2 0,13-10 0,-28 11 0,-2 0 0,1-4 0,14-15 0,-26 10 0,-15 4 0,-2-3 0,-46 17 0,-56-3 0,-6 12 0,5 6 0,-6 2 0,9 3 0,1 1 0,4 1 0,1 0 0,5 0 0,3 0 0,-28 0 0,20 0 0,-4 0 0,23 0 0,49-2 0,57-6 0,27-4 0,-26 4 0,-2 0 0,21-7 0,6-1 0,-24 3 0,3 1 0,-18 2 0,-21 7 0,-19-1 0,-35 4 0,-9 0 0,-24 3 0,21 1 0,-7 7 0,16 1 0,3 0 0,11 0 0,9-3 0,7 4 0,24-2 0,23-1 0,41-1 0,-26-5 0,1-1 0,35 2 0,-1-2 0,-34-3 0,-12 0 0,-2 0 0,-15 0 0,-20 0 0,-69 3 0,13 0 0,-45 3 0,36 0 0,13 1 0,1 1 0,11 1 0,16-3 0,6 1 0,56-2 0,31-2 0,-22-1 0,3-1 0,-1 0 0,-1-2 0,33 1 0,-3 0 0,-19-2 0,19-2 0,-45-1 0,-4 1 0,-37 2 0,-75-2 0,27 3 0,-13 0 0,-2-1 0,8 2 0,-19 0 0,30 0 0,1 0 0,15 2 0,12 0 0,9 1 0,33 2 0,13 0 0,21 0 0,11-2 0,-22-3 0,8 0 0,-21 0 0,-4 0 0,-10 0 0,-13 1 0,-6-1 0,-30 4 0,-21 0 0,-31 2 0,-1 0 0,10 0 0,5 0 0,17 2 0,0-3 0,12 2 0,16-1 0,8-2 0,67 1 0,-4-3 0,11-1 0,3-1 0,19 0 0,2 0 0,-15-2 0,-19-2 0,1 1 0,-12-2 0,-26 5 0,-80-2 0,-11 2 0,-2 0 0,-3 0 0,-20 2 0,2 2 0,28 4 0,10 1 0,8 2 0,16-2 0,19 1 0,8-3 0,48 4 0,30-3 0,-19-2 0,3-2 0,3-1 0,0-1 0,3 0 0,-2-1 0,17-1 0,22 0 0,-53 0 0,15 0 0,-34 0 0,-75 0 0,-31 3 0,0-1 0,-3 1 0,23 2 0,4 0 0,2-1 0,2 0 0,-23 8 0,24-6 0,-6 5 0,21-4 0,19-1 0,13 0 0,40-4 0,23 0 0,11-2 0,-2 0 0,-12 0 0,-13 0 0,-1 0 0,-11 0 0,-34 0 0,-25 0 0,-23 0 0,-26 0 0,26 0 0,-16 0 0,30 0 0,-3 0 0,19 1 0,6 2 0,11 1 0,34 3 0,-3-2 0,35 0 0,-25-3 0,10-2 0,-18 0 0,-3 0 0,-8 0 0,-15 0 0,-23 0 0,-28 0 0,-6 0 0,-3 0 0,15 0 0,9 0 0,3 2 0,12-1 0,7 2 0,50-2 0,-11-1 0,33 0 0,-30-4 0,-8 2 0,-9-5 0,-8 3 0,-27 0 0,4 0 0,-19 3 0,16-1 0,7 2 0,5-2 0,47-10 0,-4 5 0,37-5 0,-39 10 0,-7 2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8:07.265"/>
    </inkml:context>
    <inkml:brush xml:id="br0">
      <inkml:brushProperty name="width" value="0.35" units="cm"/>
      <inkml:brushProperty name="height" value="2.1" units="cm"/>
      <inkml:brushProperty name="color" value="#D0B3D1"/>
      <inkml:brushProperty name="inkEffects" value="pencil"/>
    </inkml:brush>
  </inkml:definitions>
  <inkml:trace contextRef="#ctx0" brushRef="#br0">1 935 16383,'45'-2'0,"-1"-1"0,3-5 0,6 0 0,8-7 0,35-6 0,-10 1 0,6 1 0,-2 0 0,-24 9 0,0-3 0,-4 5 0,-23 3 0,2 0 0,-11 0 0,-8 0 0,-10 1 0,-5 1 0,-33 0 0,1 1 0,-16-1 0,11 1 0,7 2 0,-1 0 0,3 0 0,0 0 0,8 0 0,3 0 0,44-20 0,18-5 0,19-7 0,16-1 0,-18 15 0,16-5 0,-20 12 0,2 0 0,-25 8 0,0 0 0,-15 1 0,-9 2 0,-10 3 0,-3 4 0,-13 7 0,-10 7 0,-12 3 0,-10 2 0,-6 1 0,2 0 0,10-6 0,-3 1 0,14-8 0,-2 1 0,4-4 0,9-2 0,2-2 0,4-2 0,2 3 0,10 3 0,-3 2 0,2 6 0,-16 3 0,-12 4 0,-16 9 0,-8 6 0,-7 1 0,10-7 0,-3 1 0,17-15 0,-2 1 0,12-7 0,7-7 0,6-1 0,43-26 0,-1 2 0,43-28 0,-11 6 0,5-7 0,0 0 0,-20 15 0,2-3 0,-22 16 0,3-1 0,-5 2 0,-8 8 0,-2 1 0,-7 6 0,-3 0 0,-1 2 0,0 0 0,-2 6 0,2 3 0,-4 2 0,1 0 0,1-3 0,4-2 0,5 1 0,5-5 0,0 0 0,2-2 0,-3 0 0,1 0 0,-5 0 0,-2-1 0,-5-1 0,-2 0 0,-29 2 0,-1 3 0,-21 3 0,4 0 0,7 3 0,-7-4 0,3 4 0,3-4 0,-5 3 0,12-2 0,-6 1 0,9 0 0,1-1 0,7-1 0,3-1 0,5 1 0,30-16 0,-14 6 0,22-12 0,-20 12 0,-5 0 0,-31 20 0,10-7 0,-27 15 0,25-11 0,0-2 0,6-1 0,2-3 0,5-2 0,33-27 0,-1 3 0,32-24 0,-14 10 0,-7 7 0,-3 2 0,-13 7 0,-1 0 0,-15 9 0,-19 1 0,-9 8 0,-10 2 0,10 0 0,4 2 0,8 0 0,4-1 0,38-1 0,-15-5 0,26-1 0,-27-2 0,-7-1 0,-3 4 0,-31-3 0,-9 4 0,-21-1 0,-8 3 0,19 0 0,-13 3 0,18 0 0,-2 2 0,11-1 0,20-1 0,55-5 0,37-17 0,-7 4 0,4-2 0,-14-2 0,-1-1 0,8-1 0,-6 2 0,13-10 0,-30 15 0,-1 1 0,18-11 0,11 1 0,-22 1 0,-52 13 0,-47 13 0,-11 10 0,-9 4 0,2-1 0,-3 3 0,-26 10 0,2 1 0,39-14 0,2 0 0,-11 3 0,2-1 0,-16 5 0,21-5 0,-16 5 0,40-9 0,8-4 0,80-8 0,30-7 0,-27 1 0,5-2 0,14-5 0,-2-1 0,-23 3 0,-3 0 0,3-3 0,-2 0 0,32-3 0,-18 2 0,0 3 0,-16 0 0,-39 7 0,-95 32 0,-6 2 0,18-6 0,0 1 0,-13 13 0,12-9 0,20-3 0,-4-2 0,16-3 0,22-10 0,10-2 0,37-8 0,21-1 0,12-2 0,1-5 0,-5 1 0,-14-5 0,2 1 0,-19 0 0,-10 4 0,-66 8 0,8 8 0,-10-1 0,-1 1 0,-7 9 0,-10 5 0,25-8 0,0 0 0,15-4 0,12-4 0,8-5 0,65-2 0,-1-5 0,42-6 0,-11-9 0,-34 0 0,12-2 0,-30 6 0,2 2 0,-17 2 0,-27 5 0,-36 9 0,-40 17 0,24-6 0,-2 1 0,9 2 0,2-1 0,-38 13 0,19-4 0,20-10 0,-7 6 0,18-8 0,19-6 0,18-3 0,62-5 0,36-12 0,-40 4 0,4-1 0,16-9 0,-3-3 0,19-9 0,-45 13 0,-1 0 0,23-8 0,-24 8 0,14-10 0,-33 13 0,-10 0 0,-76 10 0,-33 14 0,31-4 0,-5 2 0,-20 7 0,2 3 0,29-6 0,1 0 0,-9 3 0,1-2 0,-27 6 0,19-2 0,1-2 0,20-5 0,32-6 0,96-39 0,-32 13 0,3-2 0,19-7 0,2-1 0,-4-4 0,-6 3 0,-1-1 0,22-13 0,-43 22 0,7-9 0,-27 12 0,-10 5 0,-45 9 0,-34 7 0,18 0 0,-4 0 0,-11 3 0,-1 1 0,14-1 0,2 1 0,-39 9 0,23-3 0,19-1 0,-2-3 0,16 0 0,32-8 0,30-13 0,43-15 0,-21 8 0,3-1 0,37-20 0,-6 6 0,-22 5 0,-12 9 0,-1-5 0,-12 8 0,-22 7 0,-9 4 0,-41 6 0,-23 3 0,-39 13 0,11-4 0,33 4 0,3 1 0,-8-4 0,-14 10 0,30-11 0,3 1 0,15-3 0,25-5 0,37-19 0,28-7 0,11-15 0,-7 7 0,-9 0 0,-17 8 0,2-1 0,-15 4 0,-19 8 0,-14 5 0,-34 5 0,-9 3 0,-28 2 0,24 3 0,-13 4 0,27-1 0,-6-1 0,14-2 0,13-2 0,43-9 0,-5 1 0,27-7 0,-25 3 0,-10 3 0,-3 0 0,-6 3 0,-33 6 0,15 2 0,-20 4 0,24-1 0,6-1 0,18 1 0,10-4 0,22 0 0,8-7 0,-13-1 0,6-7 0,-19-1 0,-1 1 0,-8 2 0,-11 2 0,-42 5 0,5 5 0,-44 10 0,30 2 0,-14 7 0,19-7 0,-1 2 0,15-7 0,7 1 0,11-5 0,23-1 0,23-4 0,41-11 0,-29 1 0,1-2 0,-6 0 0,1-1 0,11-6 0,-3 0 0,5-1 0,23-10 0,-44 13 0,9-3 0,-29 9 0,-21 3 0,-38 12 0,-31 11 0,2 3 0,-1 8 0,13-2 0,11-7 0,-1 6 0,9-7 0,18-4 0,7-3 0,38-6 0,19-3 0,39-14 0,-12 0 0,17-17 0,-43 12 0,18-7 0,-34 12 0,10-7 0,-28 9 0,-2 1 0,-47 8 0,-31 12 0,14-1 0,-4 1 0,5 2 0,-1 2 0,-9 4 0,5 0 0,-9 4 0,-17 6 0,38-12 0,-9 3 0,30-10 0,5-2 0,66-5 0,-3-13 0,13 1 0,4-1 0,21-20 0,-36 16 0,-1-1 0,32-15 0,-24 7 0,5-2 0,-11-1 0,-47 14 0,-64-2 0,-24 19 0,5 2 0,-6 4 0,13 2 0,3 2 0,7 0 0,2 1 0,6-2 0,5 0 0,-17 1 0,17-3 0,-9 1 0,32-5 0,8-2 0,91-27 0,4-8 0,-22 11 0,1-1 0,24-16 0,-27 15 0,-11 0 0,8-3 0,-26 8 0,-4 1 0,-50 10 0,-16 4 0,-43 1 0,16 5 0,0 1 0,19 8 0,7-3 0,7 0 0,6-2 0,23-6 0,64-8 0,-9-5 0,10-2 0,0-1 0,0-5 0,13-8 0,-27 10 0,3-1 0,-15 4 0,-12 4 0,-9 3 0,-36 5 0,-18 1 0,-15 5 0,-18 8 0,32-1 0,-12 8 0,27-10 0,1 2 0,8-3 0,14-4 0,8-1 0,30-2 0,23-11 0,30-12 0,-9 0 0,-2-9 0,-21 11 0,-8-1 0,-5 3 0,-11 1 0,-12 8 0,-31 3 0,-35 4 0,-41 15 0,33-5 0,-2 3 0,12 2 0,2 1 0,1-1 0,3 0 0,-22 10 0,10-4 0,5 0 0,14-3 0,22-8 0,13-2 0,45-6 0,35-19 0,-19 7 0,5-3 0,13-10 0,1-2 0,-15 4 0,-3 1 0,-3 1 0,-4 0 0,25-12 0,-23 7 0,10-2 0,-33 9 0,-16 8 0,-68 10 0,7 13 0,-7 3 0,-6-3 0,-4 1 0,-27 16 0,2 2 0,31-12 0,0-1 0,-24 9 0,3-1 0,-1 0 0,28-9 0,3-1 0,2 0 0,-8 4 0,34-11 0,19 0 0,64-16 0,-11-4 0,7-5 0,30-8 0,4-2 0,-12 1 0,-1-1 0,5-5 0,-6 1 0,13-2 0,-40 12 0,-1 0 0,19-9 0,22-6 0,-49 14 0,-12 4 0,-83 17 0,4 10 0,-5 3 0,-5-2 0,-2 1 0,-9 8 0,2 2 0,-18 7 0,-6 3 0,20-7 0,-14 9 0,40-14 0,14-1 0,76-15 0,43-3 0,-29-5 0,5-1 0,23-4 0,-1-2 0,-29 1 0,-2-1 0,9-2 0,-2 1 0,23-5 0,-14 4 0,10-1 0,-40 6 0,-10 2 0,-104 21 0,26-5 0,-3 1 0,-2 1 0,-10 7 0,11-3 0,3 0 0,12-5 0,16-5 0,12-2 0,36-3 0,6-1 0,20-3 0,-6-3 0,-12 0 0,-1-4 0,-8 6 0,-9-3 0,-7 6 0,2-1 0,17 1 0,12-8 0,3 4 0,0-8 0,-16 5 0,-5 0 0,-4 1 0,-51 5 0,7 1 0,-33 5 0,9 6 0,14 1 0,-4 1 0,15-4 0,9 0 0,8-5 0,69 1 0,9-3 0,-3-2 0,2 0 0,24 0 0,-9 0 0,-26 0 0,-12 0 0,10-3 0,-28 3 0,-9-3 0,-106 25 0,10 1 0,10-5 0,0 1 0,-16 10 0,6-1 0,21-5 0,-3 3 0,14-2 0,25-8 0,12-2 0,47-6 0,31-6 0,-16 0 0,2-1 0,41-1 0,-9 0 0,-25 0 0,-13 0 0,-4-2 0,-12 2 0,-34-2 0,-49 10 0,7-2 0,-42 14 0,46-9 0,-1 5 0,12-6 0,13-1 0,7-2 0,40-2 0,5-1 0,17-2 0,-2-2 0,-24 2 0,4-2 0,-10 2 0,-12 0 0,-1-1 0,-43 6 0,16 0 0,-25 1 0,30-3 0,3 0 0,47 1 0,-1-3 0,25 1 0,-8-4 0,-23 0 0,3 0 0,-14 1 0,-9 1 0,-43 6 0,4-1 0,-28 2 0,24-2 0,12-3 0,5 0 0,61-8 0,-11-3 0,41-5 0,-25-4 0,-10 5 0,-6-1 0,-3 1 0,-20 5 0,-63 0 0,6 4 0,-9 2 0,-1 0 0,-1 0 0,-12 0 0,27 0 0,-1 0 0,15 0 0,13-4 0,63-21 0,-6 6 0,7-1 0,1 0 0,6 2 0,7-5 0,-23 7 0,0-1 0,-18 6 0,-28 2 0,-37 8 0,-32 13 0,1-1 0,2 8 0,12-3 0,9-2 0,1-2 0,15-1 0,12-6 0,19-1 0,24-17 0,5 1 0,9-12 0,-15 7 0,-10 1 0,-4 4 0,-16 1 0,-22 7 0,-9 0 0,-22 4 0,20 0 0,-8 0 0,17 0 0,6 0 0,7 0 0,23-7 0,31-9 0,8-7 0,18-6 0,-9 0 0,-9 3 0,2-6 0,-22 8 0,-8 2 0,-72 12 0,-3 7 0,-4 3 0,-3 0 0,-19 0 0,-2 4 0,27 5 0,17 3 0,-10 4 0,29-7 0,11 0 0,76-2 0,2-5 0,-10 0 0,4 0 0,-5-2 0,-2 0 0,19 0 0,13 0 0,-38 0 0,12 0 0,-30 0 0,-7 0 0,-56 12 0,16-4 0,-34 11 0,33-4 0,-1 1 0,12-2 0,12-2 0,60 0 0,5-4 0,-14-3 0,1-2 0,24 0 0,-3 0 0,-14 0 0,-5 2 0,-11 1 0,-24 1 0,-20 2 0,-24 5 0,-28 2 0,12-3 0,-17 3 0,29-6 0,-10 4 0,24-7 0,0 1 0,54-6 0,-14-1 0,39-1 0,-32 0 0,1 0 0,-12 0 0,-11 1 0,-32 8 0,-4-1 0,-26 6 0,12-4 0,9-1 0,-1 0 0,20-2 0,0-1 0,51 0 0,-14-4 0,39 2 0,-30-3 0,3 3 0,-10-1 0,-12 0 0,-6 2 0,-26 6 0,1-2 0,-15 7 0,12-6 0,2 3 0,10-4 0,1-2 0,42 1 0,-11-6 0,29 3 0,-24-3 0,-3-2 0,-6 2 0,-12-1 0,-44 6 0,12-3 0,-30 3 0,32-4 0,16-2 0,53-3 0,14-8 0,-1-1 0,1-1 0,21-6 0,0-8 0,-29 15 0,4-9 0,-20 8 0,-4-2 0,-77 9 0,-14 3 0,-3 2 0,-3 0 0,-30 0 0,-5 0 0,20 3 0,19-2 0,0 4 0,15-5 0,44 2 0,38-5 0,41-4 0,14-3 0,6-4 0,-37 5 0,10-3 0,-30 6 0,-1 0 0,-11 4 0,-17 2 0,-46 8 0,14-5 0,-29 7 0,39-7 0,4 2 0,26-1 0,-3 2 0,22-1 0,-13 0 0,-3-3 0,-4 2 0,-9-2 0,-3 1 0,-35 11 0,1-5 0,-34 12 0,22-8 0,-9 0 0,13 1 0,6-5 0,5 2 0,15-4 0,58-3 0,12-1 0,-12-5 0,3-2 0,1-1 0,-4-1 0,14-4 0,17-8 0,-38 11 0,8-6 0,-27 10 0,-10-1 0,-48 4 0,-27 6 0,9 1 0,-6 2 0,-8 3 0,-4 1 0,-9 3 0,-2 2 0,-1-1 0,2 0 0,16-5 0,3 0 0,9-2 0,4-1 0,-24 3 0,20-6 0,-3 2 0,21-5 0,27-11 0,31-18 0,14-5 0,15-7 0,-4 5 0,-11 4 0,5-6 0,-20 7 0,-9 8 0,-67 11 0,-40 7 0,13 9 0,-5 3 0,6-4 0,-2 2 0,15 4 0,-2 3 0,5-2 0,2-2 0,3 0 0,-6 3 0,3-1 0,-25 0 0,25-2 0,-17-1 0,49-4 0,36-18 0,62-13 0,-15 2 0,2-2 0,-7 5 0,-2 2 0,38-23 0,-29 16 0,1-8 0,-18 6 0,-6 3 0,-76 14 0,-13 9 0,-6 0 0,-4 2 0,-32 5 0,30-3 0,3 2 0,-8 7 0,-15 1 0,74-12 0,19-14 0,29-2 0,21-13 0,-22 11 0,1 0 0,-9 5 0,-12 5 0,-4 3 0,-24 27 0,12-14 0,-12 23 0,45-18 0,52-1 0,7-1 0,-12-9 0,0-2 0,17 2 0,-41-3 0,-2 0 0,22 0 0,-18 3 0,13 0 0,-40 9 0,-49 13 0,-20-2 0,-11 0 0,-8 1 0,-5 1 0,3-1 0,-5 1 0,6-2 0,3-1 0,2 0 0,-9 2 0,1 0 0,-22 12 0,24-8 0,-16 11 0,45-18 0,11-2 0,85-11 0,35-5 0,-35-1 0,4-1 0,21 0 0,-2-2 0,-31 1 0,-3 0 0,8 1 0,-1-2 0,28-2 0,-22 0 0,18-4 0,-40 4 0,-10 0 0,-106 9 0,-7 10 0,22-9 0,0 1 0,-29 12 0,27-6 0,10-3 0,1 0 0,18-2 0,30-6 0,41-3 0,16-8 0,19-3 0,-11-6 0,-6 8 0,-11-4 0,-1 10 0,-30-1 0,2 4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8:27.844"/>
    </inkml:context>
    <inkml:brush xml:id="br0">
      <inkml:brushProperty name="width" value="0.35" units="cm"/>
      <inkml:brushProperty name="height" value="2.1" units="cm"/>
      <inkml:brushProperty name="color" value="#D0B3D1"/>
      <inkml:brushProperty name="inkEffects" value="pencil"/>
    </inkml:brush>
  </inkml:definitions>
  <inkml:trace contextRef="#ctx0" brushRef="#br0">1052 2385 16383,'-29'3'0,"2"13"0,-34 10 0,-7 4 0,-6 19 0,22-11 0,3-1 0,6 2 0,-8 6 0,13-8 0,-3 1 0,12-6 0,11-12 0,9-7 0,5-5 0,56-31 0,-4-3 0,8-6 0,26-15 0,7-6 0,-17 6 0,4-3 0,0-3 0,-14 11 0,2-2 0,-1 0 0,-2 1 0,6-5 0,-2 0 0,2-2 0,-6 3 0,3-3 0,-2 1 0,-6 7 0,7-5 0,-5 3 0,12-14 0,-1 2 0,-19 18 0,-3 3 0,-2-1 0,-1 1 0,-2 1 0,-5 1 0,4-10 0,-59 25 0,-22 29 0,-31 8 0,4 16 0,-21 7 0,5 3 0,1 0 0,26-12 0,0 2 0,23-12 0,-3 0 0,12-5 0,8-9 0,8-1 0,3-4 0,29-22 0,15-12 0,0 2 0,6-4 0,4-5 0,-1-1 0,-3 6 0,0 2 0,36-28 0,-16 13 0,-11 11 0,-4-2 0,-15 13 0,-30 15 0,-37 30 0,-21 13 0,-8 6 0,9-2 0,-4 5 0,-1-1 0,-9 7 0,-1 2 0,9-6 0,-6 6 0,1 1 0,6-6 0,-8 7 0,1 0 0,9-9 0,3-2 0,2-2 0,-5 5 0,-4 4 0,8-7 0,-19 15 0,16-13 0,3-1 0,3-1 0,1-3 0,16-6 0,20-21 0,7-1 0,34-10 0,5-5 0,60-17 0,-1-3 0,-28 3 0,1-2 0,-16 6 0,-1 0 0,10-4 0,-4 0 0,7-4 0,24-8 0,-38 13 0,1 0 0,-18 8 0,-14 6 0,-15 6 0,-22 17 0,-18 7 0,-13 14 0,5-7 0,0 2 0,17-13 0,-2 1 0,11-7 0,7-6 0,52-54 0,-1 8 0,-1-3 0,3-4 0,25-20 0,-24 17 0,10-6 0,-29 25 0,8-3 0,-17 9 0,-5 10 0,-11 4 0,-31 23 0,10-4 0,-17 11 0,26-13 0,63-37 0,7-8 0,-1 1 0,6-3 0,0-3 0,-2 1 0,-12 8 0,-1 1 0,15-12 0,-5 4 0,-3 2 0,24-17 0,-41 29 0,1-1 0,-17 8 0,-32 13 0,-31 25 0,2 2 0,-6 5 0,-13 10 0,-5 4 0,-8 9 0,-1 1 0,12-11 0,-1 0 0,-9 10 0,5-3 0,-4-2 0,22-10 0,2-3 0,-3-1 0,0 5 0,21-16 0,14-7 0,25-8 0,29-22 0,37-15 0,-22 2 0,4-4 0,9-2 0,3-2 0,9-8 0,-2 0 0,-14 9 0,0-1 0,10-6 0,-5 2 0,3-2 0,-23 12 0,-2 2 0,-1 3 0,2-8 0,-23 17 0,-40 13 0,-24 20 0,-13 13 0,-19 8 0,-7 6 0,5 1 0,-4 5 0,-2 1 0,16-10 0,-1 1 0,-1 0 0,0 1 0,-5 4 0,0 2 0,0 0 0,3-3 0,-6 5 0,3-3 0,1 0 0,4-2 0,0-1 0,8-4 0,12-6 0,3-1 0,-12 6 0,1-1 0,-20 14 0,30-20 0,3-1 0,-6 5 0,20-13 0,28-12 0,62-37 0,-19 4 0,8-5 0,7-4 0,8-4 0,1-4 0,6-7 0,2-4 0,8-5 0,-19 14 0,7-3 0,3-2 0,1-1 0,-2 1 0,-5 1 0,11-9 0,-6 1 0,0 0 0,7-5 0,-4 5 0,6-4 0,4-2 0,-1 0 0,-6 3 0,-10 6 0,7-8 0,-11 6 0,2-1 0,11-9 0,1-1 0,-10 8 0,-17 12 0,-5 4 0,2 0 0,-2-1 0,-5 1 0,-1 1 0,26-26 0,-33 13 0,-112 47 0,8 27 0,-12 11 0,-2-5 0,-10 3 0,-3 5 0,11 2 0,-1 5 0,-3 2 0,-2 0 0,11-6 0,-2 1 0,-2 0 0,3 0 0,2-1 0,-4 5 0,4-2 0,1 0 0,2 0 0,5-5 0,0 0 0,5-1 0,6-4 0,-5 6 0,4-3 0,-11 4 0,3-1 0,20-11 0,1 0 0,-7 2 0,2-1 0,-13 12 0,49-26 0,77-41 0,-5 1 0,9-6 0,3-5 0,8-5 0,2-2 0,-11 6 0,3 0 0,0-2 0,2-2 0,6-6 0,2-2 0,0-2 0,2 1 0,-12 7 0,2 1 0,0-1 0,-2 0 0,-3 2 0,1-4 0,-3 1 0,-2 1 0,-1 1 0,12-5 0,-1 1 0,-11 5 0,-15 6 0,-5 2 0,4 1 0,-1 0 0,-3-2 0,-3 1 0,27-26 0,-19 13 0,-75 33 0,-67 41 0,19 1 0,-9 7 0,11-3 0,-4 5 0,1 0 0,9-1 0,2 1 0,-3 2 0,-17 9 0,-3 3 0,9-4 0,4-2 0,5-3 0,-14 8 0,3-1 0,23-12 0,6-3 0,8-7 0,3-1 0,-1 1 0,1-1 0,-27 19 0,73-40 0,65-47 0,-14 10 0,13-7 0,7-5 0,-2-1 0,-7 2 0,1-3 0,2-1 0,0-1 0,0 1 0,5-1 0,1 1 0,0-1 0,0 1 0,-3 0 0,10-10 0,-1 0 0,-3 1 0,-5 5 0,-2 4 0,-5 4 0,-3 1 0,16-14 0,-3 1 0,5-3 0,-3 2 0,-20 15 0,0 0 0,18-14 0,-5 4 0,0-3 0,-16 11 0,-108 58 0,1 14 0,-9 8 0,-3-2 0,-8 4 0,-2 4 0,7 0 0,-2 4 0,-3 1 0,0 1 0,7-7 0,-1 0 0,-1 1 0,0 1 0,-1 0 0,-4 6 0,-2 1 0,0 1 0,1-2 0,4-2 0,-2 0 0,2-2 0,3-2 0,1 0 0,-17 13 0,3-1 0,9-7 0,13-10 0,6-3 0,-7 4 0,3 0 0,13-9 0,0 0 0,-8 6 0,3-1 0,-2 4 0,19-12 0,79-40 0,-5-10 0,6-6 0,6 0 0,7-3 0,3-3 0,11-10 0,4-4 0,-3 1 0,-9 5 0,-1 0 0,0 1 0,2-1 0,0 1 0,-8 3 0,-6 0 0,-4 3 0,9-2 0,-1 1 0,21-20 0,-29 21 0,-4 2 0,-4 0 0,-15 5 0,-104 70 0,13-1 0,-13 11 0,14-12 0,-9 6 0,-5 4 0,-2 1 0,2-1 0,0 2 0,-1 1 0,0 1 0,-1 0 0,0 1 0,10-8 0,0 0 0,0 1 0,-1 0 0,1 0 0,-1 1 0,-4 1 0,-1 2 0,0 0 0,1-1 0,4-1 0,4-3 0,-1 3 0,6-3 0,1-2 0,-1 2 0,-8 2 0,-2 2 0,3-3 0,7-4 0,-13 11 0,12-9 0,-4 5 0,14-13 0,4-1 0,9 1 0,-6 16 0,78-70 0,23-17 0,18-3 0,10-8 0,-7-5 0,6-7 0,0 0 0,-17 14 0,0 0 0,0-1 0,-2 1 0,11-8 0,-4 0 0,0 1 0,-4 4 0,-1 0 0,-6 4 0,-4 2 0,-3 3 0,10-4 0,-2 1 0,-15 8 0,-1 0 0,2 2 0,0 0 0,25-25 0,-74 47 0,-62 40 0,-8 9 0,-10 8 0,26-13 0,-1 1 0,-2 2 0,-17 11 0,-3 2 0,7-4 0,4-2 0,4-1 0,-13 7 0,4-2 0,24-15 0,3-4 0,-31 19 0,7 4 0,14-19 0,64-26 0,48-42 0,9-8 0,12-8 0,-12 6 0,3-4 0,4-2 0,-10 8 0,2-3 0,0 2 0,-2 0 0,6-4 0,-2 1 0,0 1 0,-2 2 0,-1 1 0,-6 4 0,-7 4 0,-4 2 0,4-5 0,-1 2 0,26-14 0,0-5 0,-25 20 0,-59 28 0,-28 27 0,-14 6 0,-6 4 0,8 1 0,-2 0 0,-16 10 0,2-2 0,-7 8 0,23-18 0,3-1 0,-1 1 0,-10 8 0,32-22 0,7-4 0,54-33 0,9-8 0,5-4 0,0 3 0,4-2 0,0-5 0,5-4 0,-5 4 0,-5 6 0,-4 1 0,5-6 0,-3 1 0,19-8 0,-18 9 0,7-4 0,-29 17 0,-11 5 0,-71 39 0,-5 11 0,-5 3 0,-6 5 0,0 2 0,2 1 0,5-4 0,3-1 0,4-3 0,3-3 0,-18 15 0,15-10 0,-2 4 0,29-21 0,35-14 0,79-61 0,-21 14 0,5-3 0,5-8 0,4-4 0,-13 10 0,3-2 0,-5 4 0,-2 0 0,-3 2 0,10-5 0,-2 1 0,-14 7 0,-5 2 0,20-16 0,-24 17 0,-3 2 0,-3 1 0,-19 7 0,-88 59 0,8 1 0,-8 8 0,-1 0 0,-7 5 0,-3 4 0,9-3 0,-2 4 0,-2 1 0,0-1 0,10-8 0,-1 1 0,0-1 0,0 0 0,4-1 0,-6 4 0,3 0 0,1-2 0,3-1 0,-13 8 0,2-2 0,10-6 0,12-8 0,5-4 0,-3 4 0,3-2 0,-19 15 0,23-19 0,4-2 0,4-3 0,41-8 0,70-58 0,-2 2 0,11-9 0,-6 0 0,5-7 0,3-2 0,-13 7 0,3-2 0,0-1 0,-2 2 0,-7 5 0,-1 1 0,0-1 0,2 0 0,8-8 0,4-2 0,-4 2 0,-8 5 0,9-5 0,-6 3 0,-14 9 0,0 0 0,-5 4 0,-7 4 0,-4 2 0,1-4 0,-2 0 0,18-12 0,-16 5 0,-100 57 0,5 11 0,-9 8 0,0-3 0,-7 5 0,-1 3 0,-10 11 0,-3 5 0,3-1 0,10-9 0,2-2 0,1 0 0,5-2 0,1 1 0,6-5 0,4-4 0,3-2 0,-3 1 0,3-1 0,-21 19 0,18-14 0,10-2 0,28-6 0,58-34 0,32-31 0,18-16 0,-33 16 0,4-3 0,3-4 0,2 0 0,-3 2 0,3-1 0,1-2 0,0 1 0,-3 0 0,5-4 0,-2 1 0,0 0 0,2-2 0,-4 4 0,3-2 0,-1 0 0,-3 2 0,-7 4 0,25-16 0,-6 3 0,-21 12 0,2-1 0,-5 5 0,-2 3 0,-3 2 0,0-2 0,-3 1 0,30-14 0,-20 6 0,-112 73 0,-37 23 0,15-7 0,-8 6 0,12-7 0,-10 6 0,0 2 0,5-4 0,4-1 0,4-2 0,1 0 0,0 1 0,2 0 0,6-5 0,5-4 0,3-2 0,-4 5 0,0 0 0,11-9 0,-1-1 0,-7 10 0,3-1 0,-5 9 0,56-15 0,75-61 0,6-10 0,11-9 0,-19 4 0,3-5 0,-1 0 0,-5 1 0,0-1 0,-2 1 0,-3 3 0,-2 0 0,-5 3 0,-1-3 0,-5 2 0,7 0 0,-2 1 0,-14 6 0,0 1 0,13-8 0,-3 2 0,0-3 0,-17 7 0,-100 50 0,3 11 0,-9 8 0,-1-2 0,-7 3 0,-4 5 0,7 0 0,-4 3 0,-1 3 0,-1 0 0,11-6 0,0 0 0,-1 0 0,-1 2 0,0-1 0,-6 5 0,-3 0 0,0 1 0,3-1 0,3-2 0,-1 2 0,4-1 0,2-2 0,1-1 0,-15 7 0,2-1 0,11-7 0,14-7 0,5-3 0,1-1 0,0 0 0,-1 1 0,1-2 0,-20 18 0,44-24 0,56-43 0,23-18 0,0 2 0,7-5 0,4-2 0,-5 1 0,4-2 0,2-1 0,1-2 0,7-5 0,2-3 0,0 1 0,-4 2 0,10-5 0,-5 2 0,-2 0 0,-6 5 0,-3 0 0,-8 5 0,-8 4 0,-6 3 0,2 0 0,-2 0 0,23-18 0,-22 16 0,-10 2 0,-25 4 0,-68 36 0,-6 20 0,-11 10 0,5-1 0,-5 3 0,2 2 0,13-6 0,3 0 0,-3 2 0,-18 9 0,-3 2 0,9-5 0,9-3 0,4-2 0,-11 5 0,3-2 0,-16 12 0,22-14 0,-9 9 0,35-23 0,13-6 0,74-43 0,-3-2 0,8-6 0,0-1 0,7-6 0,3-2 0,-6 3 0,4-2 0,1-2 0,1-2 0,8-5 0,3-3 0,-1 0 0,-3 2 0,10-6 0,-3 3 0,-2 0 0,-3 0 0,-2 2 0,-8 5 0,-10 8 0,-4 3 0,3-2 0,-3 0 0,28-20 0,-28 22 0,-4 1 0,-5-2 0,-13 9 0,-89 40 0,9 9 0,-7 8 0,-30 15 0,-4 5 0,9-1 0,-2 3 0,11-4 0,-2 3 0,6-4 0,9-7 0,4-3 0,-14 9 0,4-3 0,-18 14 0,26-17 0,-9 11 0,38-27 0,38-6 0,30-30 0,17-16 0,23-6 0,9-6 0,-8-2 0,5-5 0,-2 0 0,-9 5 0,-1 0 0,-2 1 0,-2 0 0,-1 0 0,-5 4 0,0-1 0,-4 3 0,5-3 0,-1 2 0,-11 8 0,-2-1 0,-1-1 0,-2 1 0,32-18 0,-68 25 0,-70 36 0,-29 21 0,2 5 0,-6 6 0,11-2 0,0 4 0,16-9 0,-2 2 0,4-1 0,-13 8 0,3 0 0,-11 8 0,7-3 0,8-1 0,18-16 0,2-2 0,3 3 0,5-1 0,14-8 0,19-15 0,20-3 0,26-14 0,41-23 0,-27 8 0,2-1 0,-5-5 0,-1-1 0,-3 4 0,-1-1 0,28-18 0,-14 8 0,-1-2 0,-12 8 0,-28 9 0,-6 8 0,-47 14 0,-33 31 0,9-9 0,-6 4 0,-13 13 0,-3 4 0,19-11 0,-3 1 0,4-2 0,-10 8 0,3-1 0,2-3 0,5-3 0,-17 17 0,14-16 0,-8 10 0,37-25 0,16-3 0,86-50 0,-8 1 0,9-8 0,2 0 0,6-5 0,0 0 0,-6 1 0,0-1 0,4-1 0,-7 2 0,5-1 0,-1 0 0,-8 4 0,13-9 0,-4 3 0,9-7 0,-5 3 0,-29 20 0,-6 2 0,34-30 0,-19 12 0,-26 11 0,-93 31 0,-11 27 0,-8 1 0,-7 5 0,7 7 0,1 4 0,0-1 0,1 0 0,14-6 0,4-2 0,15-6 0,3-1 0,-24 15 0,3-3 0,15-5 0,56-21 0,54-39 0,9-1 0,13-8 0,-8-3 0,5-4 0,3-4 0,-11 8 0,2-2 0,2-2 0,2-1 0,-8 5 0,3-1 0,1-1 0,-2 1 0,-4 1 0,1-1 0,-3 1 0,-2 2 0,0 0 0,19-10 0,-2 2 0,-10 6 0,-18 8 0,-5 4 0,1 3 0,0-2 0,13-10 0,-5 1 0,-8 1 0,-65 38 0,-54 29 0,-25 19 0,32-15 0,-5 6 0,-3 1 0,0 1 0,-7 5 0,-3 1 0,1 1 0,2-1 0,10-6 0,1-2 0,2 1 0,-3 2 0,-10 7 0,-3 4 0,3-2 0,9-5 0,-9 4 0,7-4 0,15-10 0,-1 1 0,6-4 0,3-3 0,4-1 0,0 2 0,2-1 0,-26 17 0,19-7 0,102-37 0,-6-24 0,9-9 0,5 5 0,9-1 0,-4-3 0,20-18 0,-1-3 0,4 2 0,-5 2 0,-32 15 0,-5 1 0,3 1 0,-1 0 0,26-17 0,0 1 0,-26 11 0,-37 16 0,-42 17 0,-40 32 0,21-11 0,-2 4 0,7 3 0,0 2 0,-7 2 0,3-1 0,-6 14 0,-21 9 0,33-17 0,-2-2 0,18-9 0,14-10 0,42-8 0,45-36 0,-10 2 0,4-5 0,0-8 0,1-3 0,-9 7 0,2-1 0,-5 3 0,-4-2 0,-4 3 0,7-2 0,-2 1 0,19-10 0,-12 1 0,-13 12 0,-20 4 0,-92 55 0,2 5 0,-9 7 0,3 0 0,-5 3 0,-4 3 0,5-3 0,-4 3 0,0 0 0,4-1 0,-9 9 0,3-1 0,0-1 0,-1-1 0,0-1 0,7-3 0,7-1 0,3-3 0,-5 4 0,2-2 0,16-12 0,0-1 0,-11 11 0,4-2 0,-1-1 0,24-7 0,97-55 0,-10-6 0,8-7 0,4 0 0,6-5 0,-1 0 0,-8 2 0,-3 0 0,1 0 0,1-2 0,-1 1 0,-5 2 0,-4 5 0,-4 1 0,1-3 0,-2 2 0,18-10 0,-20 6 0,-52 32 0,-57 40 0,14-5 0,-2 4 0,5-3 0,1 0 0,1 1 0,1-1 0,-23 19 0,11-8 0,1-3 0,15-4 0,51-31 0,52-33 0,3-7 0,9-10 0,-8 1 0,4-6 0,-2 2 0,-9 6 0,-1 0 0,3-2 0,20-14 0,4-3 0,-10 5 0,-14 11 0,-4 3 0,19-11 0,-4 4 0,9-4 0,-21 12 0,14-5 0,-71 37 0,-55 45 0,-17 4 0,-11 9 0,13-5 0,-3 4 0,-3 2 0,12-9 0,-2 1 0,-1 0 0,0 2 0,-4 4 0,-1 2 0,0 0 0,4-3 0,-6 5 0,4-4 0,0 1 0,4-2 0,2 0 0,1-2 0,-16 11 0,7-5 0,26-16 0,0-1 0,-26 16 0,2-2 0,2 2 0,-4 4 0,35-30 0,17-10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8:51.409"/>
    </inkml:context>
    <inkml:brush xml:id="br0">
      <inkml:brushProperty name="width" value="0.35" units="cm"/>
      <inkml:brushProperty name="height" value="2.1" units="cm"/>
      <inkml:brushProperty name="color" value="#D0B3D1"/>
      <inkml:brushProperty name="inkEffects" value="pencil"/>
    </inkml:brush>
  </inkml:definitions>
  <inkml:trace contextRef="#ctx0" brushRef="#br0">1475 487 16383,'-34'2'0,"1"0"0,17-2 0,-3 0 0,11 0 0,37 0 0,-2 0 0,45 0 0,-9 0 0,-3 0 0,13 0 0,-9 0 0,-9-2 0,-4-1 0,-23-1 0,-5 0 0,-6 0 0,-18 2 0,-26 0 0,-32 18 0,12-5 0,-3 3 0,-3 6 0,-3 4 0,-10 4 0,1 1 0,17-6 0,2 1 0,-13 5 0,3-2 0,5 4 0,-24 10 0,39-20 0,-7 8 0,23-12 0,8-3 0,18-6 0,30-5 0,18-1 0,33-2 0,-33-3 0,2-2 0,3-1 0,1-3 0,7-4 0,1-3 0,4-3 0,-3-2 0,-14 2 0,-2 0 0,-4 2 0,-3-1 0,27-14 0,-21 9 0,12-7 0,-35 13 0,-7 0 0,-46 12 0,-28 2 0,-9 2 0,-7 2 0,11-2 0,-2 2 0,-31 6 0,-4 5 0,16 2 0,1 2 0,-14 8 0,2 2 0,18-4 0,5 0 0,10-3 0,3-1 0,-22 14 0,18-9 0,-4 4 0,23-9 0,17-5 0,9-4 0,9-4 0,24 2 0,11-2 0,22-1 0,32-1 0,-4-3 0,-22-6 0,-1-2 0,24-3 0,-27-4 0,-3-2 0,3-4 0,23-7 0,-36 9 0,6-5 0,-25 12 0,-4-3 0,-72 12 0,-5 2 0,0 5 0,-5 2 0,6 1 0,1 2 0,-39 15 0,40-9 0,4 2 0,-2 6 0,-27 9 0,37-11 0,-6 2 0,22-8 0,9 0 0,11-4 0,8-1 0,14-3 0,18-2 0,31-3 0,15 1 0,-30-2 0,3-2 0,1-5 0,1-2 0,4 3 0,-2-3 0,40-16 0,-17 5 0,-12 1 0,-20 4 0,7-2 0,-23 8 0,-12-1 0,-60 10 0,5 8 0,-59 15 0,18 10 0,-10 10 0,24-12 0,0 4 0,28-13 0,0-2 0,11-4 0,14-5 0,4-5 0,43-1 0,5-5 0,52-8 0,-46 2 0,2-2 0,7-3 0,1-2 0,38-10 0,-40 9 0,-3 1 0,6-3 0,18-4 0,-35 8 0,-4-1 0,-13 3 0,-16 2 0,-51 3 0,-14 1 0,2 6 0,-5 4 0,-3 4 0,-2 3 0,-6 5 0,-1 4 0,-5 5 0,4 2 0,14-5 0,2 0 0,-8 7 0,4-2 0,1 2 0,12-6 0,2 0 0,-2 0 0,-4 6 0,16-7 0,19-11 0,4-1 0,37-7 0,19-5 0,44 2 0,-34-3 0,2 0 0,16 1 0,3-2 0,2-2 0,3-2 0,12 1 0,-1-2 0,-24-1 0,-1-2 0,10 1 0,-5 0 0,-7-4 0,24 1 0,-46 4 0,3 2 0,-15 2 0,-20 1 0,-70 5 0,-4 7 0,-2-2 0,-4 3 0,15 1 0,2 1 0,-40 12 0,38-11 0,4 0 0,-6 3 0,-23 8 0,33-11 0,6 3 0,9-9 0,17 0 0,7-3 0,34 0 0,20-1 0,37-1 0,-33-3 0,2 0 0,2-1 0,1-2 0,41-6 0,-17-3 0,-12-6 0,-15 4 0,-1-2 0,-9 3 0,-27 3 0,-4 1 0,-47 3 0,-15 4 0,-42-1 0,37 3 0,-1 0 0,-5-1 0,-2 2 0,-6 5 0,3 2 0,-31 5 0,41 4 0,6 1 0,6 3 0,-26 12 0,35-14 0,-5 2 0,17-8 0,11-5 0,7-3 0,31-4 0,15-5 0,29-3 0,21-10 0,4-1 0,-34 8 0,-1 1 0,34-5 0,-1 3 0,-23 2 0,-11 3 0,-4 0 0,-11 3 0,-24 3 0,-21 0 0,-40 6 0,-24 7 0,-31 9 0,44-7 0,-1 2 0,-9 0 0,2 1 0,11-1 0,1 1 0,-6 0 0,3 0 0,-2 8 0,-16 4 0,30-8 0,-2 2 0,16-8 0,9 0 0,8-4 0,6 1 0,24 3 0,15-1 0,35 3 0,-24-11 0,5-1 0,33 0 0,3-1 0,-21-2 0,2-1 0,0 1 0,5-1 0,-5-2 0,7-5 0,-4-2 0,-4 3 0,-3 0 0,-9-4 0,-6 0 0,14-3 0,-18 4 0,2-3 0,-33 7 0,-90-1 0,-20 4 0,11 0 0,-5 0 0,6 0 0,2 0 0,-2 0 0,0 0 0,-9-1 0,4 2 0,20 2 0,2 2 0,-14 0 0,4 3 0,24 5 0,3 2 0,-49 7 0,14 4 0,43-11 0,-3 0 0,18-2 0,14-3 0,8 0 0,39-4 0,15 1 0,47-4 0,-40-1 0,3-1 0,9 0 0,3-2 0,8 1 0,1-4 0,5-6 0,-2-4 0,-16 3 0,-3-3 0,-11-5 0,-3-2 0,27-11 0,-27 3 0,18-12 0,-39 14 0,-5-17 0,-47 18 0,-29-8 0,-44 7 0,5 9 0,-5 2 0,25 8 0,-2 1 0,-5-1 0,-7 1 0,4 2 0,-9 4 0,1 2 0,15-1 0,-4 0 0,5 0 0,-12 0 0,3 0 0,-12 7 0,8 2 0,6 2 0,21 1 0,2 1 0,-1 2 0,4-2 0,14-5 0,24-2 0,10-4 0,39 0 0,21-12 0,-8 2 0,4-3 0,8-6 0,3-2 0,10-3 0,4-2 0,8-2 0,2-1 0,9-3 0,-2 1 0,-19 6 0,-3 2 0,-8-1 0,-4 1 0,23-8 0,-16 1 0,6-7 0,-31 5 0,-14 6 0,-50 3 0,-33 5 0,-43 2 0,32 6 0,-4 2 0,-7 3 0,-4 1 0,-8 0 0,0 0 0,19 2 0,1 0 0,-12 0 0,6 0 0,-1 0 0,23 1 0,2 1 0,-6 2 0,-6 1 0,26 0 0,13-2 0,21-1 0,30-8 0,20-6 0,40-10 0,-39 7 0,4-1 0,12-5 0,3-2 0,3-2 0,0-1 0,-10 4 0,0 0 0,9-6 0,-4 1 0,-2 3 0,24-15 0,-47 20 0,7-8 0,-24 12 0,-6 0 0,-34 9 0,-22 3 0,-31 0 0,-24 3 0,40 0 0,-2 0 0,-6 1 0,2 2 0,-35 5 0,32-1 0,5 2 0,4 5 0,-34 6 0,48-9 0,-6 2 0,15-6 0,23-3 0,34-7 0,37-15 0,-12 5 0,4-1 0,10-8 0,0 1 0,-7 5 0,0 0 0,7-5 0,0 0 0,-13 6 0,-3 1 0,32-11 0,-3-3 0,-42 15 0,3-3 0,-19 8 0,-9 1 0,-8 3 0,-23 1 0,-24 2 0,-42 1 0,29-1 0,-4 2 0,-13 1 0,-2 4 0,-7 2 0,1 1 0,12-1 0,2 2 0,-6 6 0,5-1 0,-1-3 0,-23 7 0,48-11 0,-12 2 0,51-7 0,35-17 0,55-12 0,-24 7 0,4-2 0,10-1 0,4-1 0,4-1 0,1 1 0,7 0 0,-2 0 0,-22 4 0,-3 1 0,-7 3 0,-4 1 0,17-4 0,-17 1 0,-1 3 0,-17 0 0,-20 7 0,-5-1 0,-34 3 0,-25 2 0,-41 0 0,32 3 0,-5 0 0,-10 0 0,-2 0 0,-11 2 0,2 0 0,15 1 0,0 1 0,-13 4 0,5 1 0,-3 4 0,24-3 0,3-1 0,-7 2 0,-2-1 0,26-3 0,10-2 0,21-3 0,59-1 0,3-1 0,1 1 0,4-2 0,-5 0 0,-1-1 0,7-3 0,0-2 0,-7 2 0,-1-2 0,10-5 0,-5-1 0,7-1 0,22-6 0,-44 7 0,2 2 0,-16-2 0,-15 6 0,-11-4 0,-31 6 0,-23-4 0,-24 3 0,24 4 0,-2 0 0,1 1 0,1-1 0,-46 2 0,-4 0 0,41 0 0,-15 3 0,32 0 0,0 2 0,16-1 0,10 0 0,10-1 0,48 0 0,-1-1 0,12-1 0,6-1 0,35 0 0,-28-5 0,0 0 0,27-4 0,-30-3 0,-4-1 0,2 0 0,32-13 0,-48 11 0,5-2 0,-16 1 0,-19 5 0,-5-5 0,-37 1 0,-21 1 0,-36 1 0,33 9 0,-3 2 0,-10-1 0,-1 2 0,-1 1 0,1 0 0,9 0 0,1 0 0,-5 2 0,4 0 0,-4 1 0,-23 8 0,39-2 0,1 2 0,18-4 0,11-2 0,58-1 0,0-1 0,14-2 0,8-1 0,-6-1 0,3-1 0,17-2 0,3-1 0,8-4 0,-3 0 0,-19 2 0,-4 0 0,-3-3 0,-3 2 0,24 0 0,-17-3 0,0 5 0,-14-5 0,-33 7 0,-15-3 0,-46 5 0,-36 0 0,21 2 0,-4 0 0,-9 0 0,-3 0 0,-15 6 0,-2 1 0,-2 2 0,2 2 0,15 2 0,1 2 0,-10 4 0,7-1 0,9 3 0,14-5 0,3-1 0,3-1 0,-4 3 0,18-3 0,20-7 0,9 0 0,32-5 0,23-1 0,33-1 0,-29 0 0,3-3 0,10-4 0,3-2 0,10 0 0,2-2 0,4-3 0,1-2 0,7 0 0,-4 1 0,-24 4 0,-4 1 0,-5-1 0,-5 0 0,17-4 0,-17 3 0,9-5 0,-33 9 0,-6-1 0,-73 5 0,-11 2 0,5 0 0,-4 2 0,2 6 0,1 2 0,-40 3 0,40 6 0,4 2 0,-3 1 0,-24 12 0,42-14 0,-7 6 0,24-8 0,6 1 0,38-8 0,27-4 0,37-3 0,-26-2 0,4-3 0,7-4 0,1-3 0,4 0 0,-1-2 0,-13-1 0,-1-1 0,6-3 0,-6 0 0,5 0 0,27-10 0,-45 13 0,7 0 0,-23 2 0,-11 4 0,-20 3 0,-24 2 0,-25 9 0,-30 8 0,11 7 0,-21 9 0,40-4 0,-16 0 0,26-5 0,3-4 0,12-1 0,12-6 0,13-5 0,34-2 0,23-3 0,34-9 0,-7 3 0,-34-3 0,1-2 0,37 0 0,-37 2 0,-1 0 0,22-1 0,3 0 0,-36 5 0,2 2 0,-16 1 0,-14 2 0,-9 0 0,-33 2 0,-11 10 0,-18 0 0,-16 13 0,11-1 0,2-2 0,8 3 0,15-10 0,6 2 0,9-6 0,10 0 0,9-4 0,37 2 0,6-2 0,44-2 0,5-2 0,-34-3 0,3 0 0,4 0 0,1 0 0,7 0 0,-2 0 0,-14 0 0,-2 0 0,39-5 0,-21 1 0,-14-4 0,0 0 0,-10 2 0,-27 0 0,-17 4 0,-64 0 0,-5 2 0,3 3 0,-6 2 0,8 2 0,-2 3 0,-13 2 0,-1 2 0,15 0 0,4 0 0,7-3 0,3 0 0,-23 10 0,17-8 0,3 5 0,13-5 0,25-4 0,3 0 0,52-3 0,0 1 0,41-2 0,17-2 0,-5-3 0,-33 1 0,-1-2 0,19-6 0,15-4 0,-44-3 0,20-4 0,-27 7 0,-2-1 0,-15 5 0,-13 0 0,-44 4 0,-20 7 0,3 2 0,-4 3 0,-6 5 0,-2 4 0,-5-1 0,2 2 0,9 0 0,3-1 0,-37 12 0,20-5 0,17-3 0,-1 0 0,22-7 0,15 0 0,8-8 0,51-2 0,7-2 0,0-4 0,3-1 0,23-4 0,-27-1 0,1-3 0,30-11 0,-11 2 0,8-6 0,-37 12 0,7-4 0,-19 6 0,-12 3 0,-8 3 0,-42 1 0,-19 3 0,5 0 0,-5 2 0,-8 7 0,-2 2 0,-12 1 0,0 3 0,14 4 0,1 2 0,-18 3 0,5-1 0,0 6 0,20-8 0,2-1 0,-1 1 0,-1 4 0,19-8 0,20-5 0,19-5 0,38-3 0,30-16 0,-17 2 0,5-4 0,11-7 0,2-3 0,6-1 0,0 0 0,-11 3 0,0 0 0,8-2 0,-5 2 0,5 1 0,-21 2 0,-2 1 0,3 3 0,3-7 0,-24 8 0,-19 6 0,-19 3 0,-66 5 0,19 1 0,-7 0 0,-6-1 0,-8 1 0,-1 1 0,-7 3 0,-3 3 0,-2 2 0,-12 0 0,-3 3 0,-2 2 0,19 0 0,-2 2 0,0 1 0,0 1 0,-4 3 0,0 1 0,0 1 0,-1 1 0,-3 1 0,0 1 0,0 0 0,5 1 0,-7 2 0,4 1 0,4-1 0,10-2 0,2 0 0,9-2 0,12-2 0,5-2 0,-3 0 0,2 0 0,1 3 0,1-1 0,-32 18 0,22-6 0,72-18 0,70-14 0,-22-2 0,8-3 0,-6-4 0,5-2 0,1-2 0,4-1 0,2-2 0,-2 0 0,-10-1 0,-1 0 0,2-2 0,11-5 0,2-1 0,-3 2 0,15-4 0,-4 0 0,-7-1 0,-1 1 0,8-1 0,-8 3 0,-11-1 0,-16 7 0,-2 1 0,-2-2 0,8-3 0,-30 10 0,-26 2 0,-44 7 0,-37 1 0,23 6 0,-4 3 0,-7 2 0,-1 4 0,-10 5 0,2 3 0,19-3 0,1 2 0,-11 3 0,5 0 0,1 2 0,-21 12 0,40-20 0,-4 6 0,25-11 0,6-3 0,41-8 0,47-2 0,-20-5 0,4-3 0,5 1 0,4-3 0,12-6 0,2-4 0,-9 1 0,2-1 0,21-4 0,-1 1 0,-24 6 0,-1 1 0,17-3 0,-7 3 0,-9 4 0,-14 3 0,-3-1 0,-6 3 0,15 0 0,-35 4 0,-6 2 0,-69 24 0,-34 8 0,6-1 0,-9 4 0,19-8 0,-3 1 0,2 0 0,6-3 0,2 0 0,-3 2 0,-12 6 0,-3 3 0,3 0 0,12-5 0,2-1 0,2 0 0,-21 13 0,4-3 0,9-5 0,6-2 0,-12 12 0,19-12 0,-7 7 0,34-16 0,12-8 0,51-11 0,27-15 0,-8 1 0,5-2 0,8-7 0,3-2 0,6-3 0,-1 0 0,-15 5 0,-1 0 0,10-4 0,-5 2 0,-1 3 0,-13 3 0,-1 0 0,3 0 0,3-1 0,-14 5 0,-37 5 0,-64 23 0,-23 11 0,32-10 0,-2 3 0,4 5 0,4-1 0,3 3 0,-21 14 0,35-21 0,-9 9 0,22-13 0,5-2 0,36-11 0,16-4 0,46-11 0,-10-6 0,3-4 0,-16 6 0,1-3 0,2-2 0,4-2 0,-1 1 0,14-4 0,1 2 0,-19 5 0,1-1 0,1 1 0,3 0 0,-1 1 0,-3 1 0,9-2 0,-6 3 0,-8 3 0,-6 1 0,22-2 0,-18 3 0,10-1 0,-58 4 0,-99 38 0,32-15 0,-5 2 0,-34 15 0,0 2 0,32-11 0,6-2 0,9 0 0,3-1 0,-26 16 0,19-8 0,-2 5 0,18-10 0,19-9 0,10-4 0,28-8 0,24-3 0,23-4 0,21-7 0,8-8 0,-18 0 0,-32 5 0,1-1 0,30-7 0,-8 4 0,2-4 0,-31 12 0,-1-4 0,-14 4 0,-17 5 0,-74 0 0,-11 7 0,5 3 0,-5 3 0,7 4 0,2 3 0,-5 7 0,2 3 0,13-3 0,1 1 0,-7 4 0,6 0 0,0 5 0,-17 5 0,38-12 0,-10 6 0,24-12 0,3 3 0,63-15 0,4-3 0,43-2 0,-15-3 0,17-4 0,-31-1 0,24-5 0,-33 1 0,4-2 0,-20 5 0,-14 0 0,-13 4 0,-53 0 0,6 4 0,-19 6 0,-5 3 0,-30 12 0,28-6 0,1 1 0,-27 9 0,14-5 0,13-2 0,13-4 0,-3 1 0,17-5 0,14-4 0,11-3 0,71 1 0,13-4 0,-3 0 0,7-2 0,-2-6 0,1-4 0,6 0 0,2-3 0,2-8 0,0-3 0,3-2 0,-3-2 0,-24 4 0,-4 1 0,-5 2 0,-5 0 0,16-19 0,-20 14 0,14-16 0,-37 14 0,-9 2 0,-50 7 0,-10 12 0,-10 3 0,-14 0 0,-3 2 0,-3-2 0,-2 3 0,-18 6 0,0 3 0,19 4 0,-1 4 0,10-1 0,-4 1 0,5 2 0,-7 4 0,2 2 0,-10 6 0,8-1 0,7 1 0,19-9 0,2-1 0,3 1 0,-6 7 0,26-10 0,14-4 0,43-4 0,27-8 0,-8 0 0,5-1 0,11 0 0,4-2 0,11 0 0,2-2 0,3-3 0,0-1 0,5-2 0,-5-1 0,-24 2 0,-3-1 0,-5-1 0,-4 2 0,16-2 0,-11 1 0,-4 1 0,-16 5 0,-38 1 0,-40 2 0,-17 7 0,-8 2 0,10-2 0,-3 0 0,-33 10 0,-3 1 0,18-3 0,0 0 0,-20 3 0,-4 1 0,31-7 0,-1 1 0,4-1 0,-14 2 0,2-1 0,-11 3 0,7-2 0,4-1 0,21-3 0,2-1 0,1-1 0,-9-1 0,40-5 0,65-2 0,49 0 0,-11 0 0,9 0 0,-23 0 0,3 0 0,-3 0 0,21 0 0,-1 0 0,-14 0 0,2 1 0,-7-2 0,-11 0 0,-3-1 0,11-1 0,-3-2 0,22-6 0,-18-6 0,15-6 0,-40 3 0,-9-4 0,-54 3 0,-33 5 0,-43-3 0,34 14 0,-8 2 0,-2 0 0,-6 0 0,4 2 0,-3 0 0,-1 2 0,-6-1 0,-7 1 0,7 2 0,1 5 0,3 2 0,10-2 0,-3 0 0,4 2 0,-7 4 0,5 1 0,7-1 0,5-1 0,-23 7 0,18-2 0,0 0 0,18-4 0,29-4 0,7-4 0,43 0 0,22-4 0,42 1 0,-35-3 0,3 0 0,9 0 0,-1 0 0,-12 0 0,0 0 0,15 0 0,-2 0 0,-18 0 0,-3 0 0,44 0 0,-8 0 0,-49 0 0,4 0 0,-34 0 0,-74 0 0,0 0 0,-7 0 0,-3 0 0,-13 3 0,24-3 0,2 1 0,-3 1 0,-22-2 0,41 0 0,0 0 0,13 0 0,31 0 0,66 0 0,14 0 0,-11 0 0,5 0 0,-4 0 0,1 0 0,7 0 0,2 0 0,11 1 0,2-2 0,3 0 0,1-2 0,1-4 0,-3-3 0,-22 2 0,-5-2 0,-10-2 0,-5-2 0,18-10 0,-20 5 0,7-4 0,-29 8 0,-10 4 0,-80 8 0,4 2 0,11 1 0,-2 2 0,-38 8 0,39-1 0,-14 8 0,25-6 0,4 1 0,11-5 0,13 1 0,8-4 0,26 4 0,22-6 0,45 0 0,-37-1 0,6-2 0,6 0 0,6 0 0,-4-2 0,3 0 0,1-1 0,6-4 0,7-1 0,-6-2 0,2-4 0,-3-2 0,-10 2 0,2-1 0,-4 0 0,6-3 0,-4 2 0,-9 3 0,-5 0 0,11-9 0,-17 9 0,4-8 0,-25 8 0,-17 2 0,-50 7 0,-9 3 0,-9 2 0,-17 0 0,-4 0 0,-4 0 0,-3 0 0,19-1 0,-3 0 0,3 3 0,-22 5 0,-1 3 0,18-3 0,-2-1 0,4 3 0,-11 5 0,6 2 0,10-3 0,5 1 0,-23 5 0,22-1 0,-13 1 0,41-7 0,9-2 0,105-7 0,8-17 0,-2 5 0,6-5 0,-4-9 0,-1-3 0,5-1 0,0-2 0,2-6 0,-3 1 0,-25 9 0,-5 0 0,-7 2 0,-4 1 0,17-11 0,-14 9 0,5-11 0,-31 17 0,-12 3 0,-49 10 0,-63 5 0,33 9 0,-7 6 0,5-1 0,-6 4 0,5 1 0,-9 7 0,2 6 0,6-1 0,-3 5 0,7-4 0,10-5 0,4-2 0,-13 8 0,2 0 0,-21 9 0,22-7 0,-15 10 0,39-14 0,10-8 0,59-10 0,32-11 0,12 0 0,10-1 0,5-2 0,1-3 0,1-1 0,2-4 0,-23 0 0,2-3 0,-9-1 0,-9-3 0,-1-2 0,34-8 0,-4 0 0,-12-2 0,-20 9 0,-2 0 0,-7 2 0,13-9 0,-34 16 0,-8 0 0,-85 24 0,-8 12 0,6-5 0,-3 0 0,22-3 0,2-1 0,-12 4 0,5-1 0,-3-4 0,-19 12 0,36-14 0,4 1 0,9-3 0,19-6 0,52-2 0,20-3 0,-2-5 0,5-3 0,-2-1 0,-1-4 0,-6-1 0,0-3 0,7-5 0,-5 0 0,7-8 0,22-8 0,-44 15 0,11-8 0,-31 8 0,-10 0 0,-48 8 0,-56 4 0,24 8 0,-4 1 0,0-2 0,-6 2 0,-4 2 0,-9 2 0,5 3 0,-14 8 0,2 2 0,17-5 0,-3 0 0,6 2 0,-5 7 0,5 3 0,7-1 0,6-1 0,-14 4 0,20-7 0,2 0 0,0 0 0,-6 5 0,31-10 0,16-4 0,70-6 0,1-6 0,7-4 0,6-5 0,-4-3 0,2-5 0,18-10 0,-1-2 0,-16 5 0,-2-1 0,16-10 0,-7 0 0,-2 0 0,-21 10 0,-2 1 0,2-4 0,6-8 0,-27 12 0,-13 5 0,-50 14 0,-21 5 0,4 2 0,-5 2 0,-11 11 0,-2 4 0,-7-1 0,2 4 0,10 7 0,1 3 0,-6 1 0,6 0 0,0 9 0,-22 8 0,48-18 0,-9 8 0,28-12 0,17-5 0,43-12 0,35-10 0,-16-9 0,4-6 0,10-3 0,3-3 0,6-9 0,1-4 0,-23 9 0,0-2 0,-4 2 0,6-1 0,-2-1 0,15-9 0,-7 2 0,-10 6 0,-14 7 0,-2 1 0,-5-2 0,7-4 0,-27 12 0,-12 4 0,-39 9 0,-25 3 0,-38 17 0,35-4 0,-2 4 0,-6 8 0,2 3 0,12-4 0,1 1 0,-12 8 0,5-1 0,6 1 0,-27 20 0,36-17 0,13-3 0,6-6 0,54-18 0,51-11 0,11-15 0,-10 1 0,4-4 0,-13-7 0,2-2 0,-11 7 0,3 0 0,-4 0 0,9-6 0,-2 1 0,14-2 0,-6 2 0,-8 3 0,-20 6 0,-2 2 0,-3 2 0,5-5 0,-31 10 0,-89 35 0,-11 10 0,-3 0 0,-7 5 0,17-3 0,3 1 0,9-9 0,3 0 0,10-2 0,3-1 0,-21 7 0,21-5 0,-14 7 0,37-16 0,6-3 0,53-12 0,20-9 0,-7-5 0,5-4 0,9-2 0,2-5 0,8-8 0,-1-2 0,-14 6 0,-1 0 0,10-6 0,-6 2 0,-5 0 0,27-12 0,-46 19 0,6 0 0,-27 9 0,-12 6 0,-39 13 0,-34 20 0,-12 7 0,12-8 0,-3 3 0,4 0 0,-3 4 0,9-5 0,-25 9 0,37-13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9:09.457"/>
    </inkml:context>
    <inkml:brush xml:id="br0">
      <inkml:brushProperty name="width" value="0.35" units="cm"/>
      <inkml:brushProperty name="height" value="2.1" units="cm"/>
      <inkml:brushProperty name="color" value="#D2AFD1"/>
      <inkml:brushProperty name="inkEffects" value="pencil"/>
    </inkml:brush>
  </inkml:definitions>
  <inkml:trace contextRef="#ctx0" brushRef="#br0">2212 1265 16383,'58'0'0,"6"0"0,13 0 0,-19 0 0,-4 0 0,-2 0 0,-25 0 0,9 0 0,-34 0 0,-35 0 0,5 0 0,-30 0 0,-10 0 0,-24 0 0,8 0 0,7 0 0,41 0 0,6 0 0,-4 3 0,19-2 0,10 1 0,46-2 0,13 0 0,28 0 0,-13 0 0,10-3 0,-27 0 0,8-2 0,-18-1 0,-7 2 0,-7-1 0,-16 1 0,-5 1 0,-42-1 0,-8 2 0,-41-1 0,15 3 0,-20 0 0,4 0 0,-14 0 0,5 0 0,27 0 0,8 0 0,23 0 0,4 0 0,11 0 0,11 0 0,5 1 0,50 1 0,10 3 0,-3-3 0,7-1 0,1 0 0,3 1 0,7-2 0,3 0 0,13 0 0,-1 0 0,-18 0 0,-2 0 0,-1 0 0,-2 0 0,27 0 0,-19 0 0,3 0 0,-29 0 0,-13-2 0,-20 0 0,-86-2 0,11 2 0,-4 1 0,-6 0 0,15 1 0,2 0 0,-36 0 0,34 2 0,2 3 0,-29 6 0,8 2 0,0 5 0,31-4 0,0-2 0,16-1 0,12-6 0,11 0 0,40-3 0,11-4 0,41-8 0,8-1 0,-38 1 0,3-1 0,8 0 0,0 1 0,-9 1 0,-1-1 0,-4 1 0,-2 1 0,30-5 0,-19 1 0,3 3 0,-23 1 0,-20 3 0,-63 2 0,-19 1 0,0 1 0,-6 2 0,3 2 0,-2 1 0,-10 2 0,-1 1 0,4 5 0,3 1 0,11-2 0,3 1 0,-32 9 0,20-3 0,21-7 0,-6 3 0,26-7 0,8-1 0,13-2 0,45-3 0,21-3 0,-7-2 0,4-3 0,7 0 0,3-2 0,7-5 0,4-1 0,11-1 0,3 0 0,3-2 0,1-1 0,-27 7 0,0-1 0,-3 1 0,8-2 0,-5 2 0,-7 1 0,-6 1 0,19-2 0,-19 4 0,-2-1 0,-13 1 0,-29 5 0,-64 1 0,-11 2 0,2 0 0,-5 0 0,8 0 0,0 0 0,-6 5 0,1 1 0,11-2 0,1 0 0,-8 5 0,4 1 0,-4-1 0,-23 3 0,39-4 0,-2 1 0,18-2 0,11-4 0,10 1 0,36-3 0,9 1 0,45-2 0,12 0 0,-32-4 0,3 0 0,8 2 0,4-2 0,13-6 0,3-1 0,5 5 0,-2 0 0,-18-2 0,-3 0 0,13 1 0,-8 1 0,-8-1 0,-19 3 0,-3 0 0,-3 0 0,13 1 0,-33 0 0,-8 0 0,-108 3 0,25 0 0,-8 0 0,5 1 0,-6 0 0,2 1 0,-24 1 0,1 2 0,24 0 0,-1 2 0,2 0 0,-24 4 0,3 1 0,7 1 0,0 0 0,-11 0 0,9 0 0,7 4 0,23-8 0,2-1 0,-3 4 0,2-3 0,18-2 0,18-3 0,10-1 0,41-1 0,14-1 0,48-1 0,-22-1 0,3-2 0,-16 0 0,1-2 0,36-3 0,3-2 0,-18 1 0,-2 0 0,-4-2 0,-1 1 0,-5 3 0,-4 1 0,-15 1 0,-3 0 0,31-4 0,3 2 0,-31 0 0,-17 3 0,-18 2 0,-18-2 0,-23 3 0,-29-1 0,-31 2 0,28 0 0,-5 0 0,-6 0 0,-4 0 0,-6 3 0,-2 2 0,-6 1 0,0 1 0,1 4 0,3 1 0,15-2 0,5 0 0,-37 7 0,30-2 0,19-4 0,-2 1 0,19-5 0,16-3 0,8-1 0,40 1 0,11-3 0,44 1 0,-33-2 0,3 0 0,5 0 0,2 0 0,14-3 0,0-2 0,-20 2 0,-3-1 0,-2-1 0,-4-2 0,20-4 0,-17 5 0,-1-3 0,-14 2 0,-41 4 0,-68-1 0,-11 4 0,16 0 0,-12 0 0,2 0 0,-15 0 0,-1 0 0,21 0 0,-2 0 0,0 0 0,-4 2 0,0 1 0,1 1 0,-20 5 0,-1 3 0,19-3 0,-2 2 0,4 0 0,-10 3 0,6 0 0,11-1 0,5 0 0,-19 4 0,18 1 0,0-2 0,26-5 0,19-3 0,13-5 0,55 1 0,10-3 0,-2 0 0,5-2 0,1-4 0,1-1 0,8 0 0,2-2 0,7-6 0,-1-1 0,-14 4 0,-4 1 0,-6-1 0,-5 0 0,25-4 0,-19 3 0,-3-2 0,-11 4 0,-27 4 0,-71 1 0,-16 4 0,5 1 0,-6 0 0,7 1 0,-1 2 0,-9 2 0,-2 3 0,-1 3 0,2 3 0,11-2 0,2 1 0,-5 6 0,5 0 0,-4 1 0,-25 11 0,42-14 0,1 2 0,19-9 0,16-2 0,8-5 0,44-1 0,13-10 0,43-3 0,-17-8 0,-15 4 0,2 0 0,-13 2 0,0 0 0,6-1 0,-2 0 0,21-5 0,-26 8 0,-13 2 0,0-1 0,-14 3 0,-10 2 0,-73 3 0,7 1 0,-6 0 0,-3 2 0,-12-1 0,-18 6 0,40-3 0,-14 6 0,28-1 0,-1-3 0,16 2 0,10-5 0,10 0 0,53-10 0,0-3 0,47-8 0,-8-1 0,-38 9 0,0 1 0,28-7 0,-4 4 0,-22 3 0,-8 1 0,-4 1 0,-14 2 0,-13 2 0,-55 2 0,-6 1 0,-2 1 0,-5 0 0,0 0 0,1 0 0,-39 0 0,33 1 0,1 1 0,-27 5 0,7 3 0,3 0 0,40-1 0,-6-4 0,23 1 0,8-3 0,51-5 0,9-7 0,46-6 0,-45 5 0,1-1 0,4 0 0,2 0 0,3 1 0,-2 1 0,33-5 0,-12 2 0,-27 6 0,-8-2 0,-1 3 0,-16 2 0,-10 1 0,-15 2 0,-42 0 0,-4 6 0,-40 1 0,17 7 0,12-2 0,4 2 0,18-4 0,3-1 0,9-2 0,10-2 0,7-2 0,31-1 0,10-1 0,42-1 0,-30-4 0,4-2 0,9 1 0,3 0 0,6-7 0,3 0 0,7 1 0,2 0 0,-2-2 0,-2 1 0,-13 2 0,-4 2 0,-8 0 0,-4 2 0,24-1 0,-16 2 0,6-1 0,-24 3 0,-11 0 0,-23 3 0,-51 0 0,-11 0 0,-38 6 0,9 1 0,27 5 0,-1-1 0,25-3 0,7-2 0,6-1 0,14-2 0,42-1 0,25-1 0,-9 0 0,5-2 0,5-3 0,2-2 0,8 0 0,2-3 0,3-4 0,1-2 0,6 1 0,-1 1 0,-18 2 0,-2 1 0,7-2 0,-6 2 0,3 2 0,17-5 0,-38 8 0,2 0 0,-18 2 0,-9 1 0,-14 2 0,-56 11 0,-4 3 0,-32 7 0,10 4 0,32-8 0,-14 5 0,24-9 0,1 1 0,10-5 0,13-3 0,47-3 0,18-5 0,-2-2 0,5-3 0,-2 2 0,1-2 0,9-4 0,-2 0 0,-13 3 0,-1 1 0,15-3 0,0 1 0,24-8 0,-2 8 0,-9-6 0,-37 11 0,6-2 0,-20 3 0,-8 2 0,-18 0 0,-26 1 0,-26 0 0,-31 6 0,8 0 0,-18 14 0,34-7 0,-15 6 0,28-6 0,4-2 0,14-2 0,13-3 0,7-3 0,56-1 0,8-1 0,-2 0 0,6-2 0,-5-2 0,1-1 0,10 0 0,2-1 0,0-2 0,1-2 0,6 1 0,-1 0 0,-19 2 0,-3 0 0,43-2 0,-35 0 0,-9 4 0,-1-2 0,-18 4 0,-14 2 0,-63 0 0,-16 0 0,1 1 0,-5 1 0,0 3 0,0 2 0,5 1 0,2 2 0,4 0 0,5 1 0,-14 6 0,4 0 0,22-7 0,-11 6 0,29-9 0,7 0 0,51-6 0,23-1 0,-10 1 0,7-2 0,8-4 0,2-1 0,7 1 0,-1-1 0,-11-3 0,1-1 0,10 1 0,-2 1 0,-14 1 0,-2-1 0,-5 4 0,-2-1 0,3-2 0,-6 2 0,1 3 0,6-6 0,-23 8 0,-17-2 0,-107 2 0,42 3 0,-5 2 0,-11 1 0,-7 1 0,-1 3 0,2 2 0,-1 2 0,2 1 0,-19 7 0,0 2 0,12-2 0,-4 1 0,9 0 0,6 0 0,4 1 0,-10 3 0,2 1 0,17-6 0,5-1 0,-25 13 0,26-13 0,4-1 0,3 4 0,6-3 0,64-15 0,46-3 0,-15-11 0,7-4 0,28 0 0,6-4 0,-26 0 0,2-3 0,-3 1 0,-6 4 0,-2 1 0,1 0 0,11-4 0,2 1 0,-2 0 0,18-1 0,-4 2 0,-10 2 0,-2 1 0,-11 1 0,-5 1 0,20 1 0,-25 2 0,6-2 0,-22 4 0,-41 2 0,-32 1 0,-20 2 0,-10 0 0,8 0 0,-3 0 0,-32 5 0,-8 3 0,19 0 0,-2 2 0,3 2 0,-12 5 0,1 1 0,14-4 0,-2 0 0,11 1 0,-20 12 0,-5 2 0,19-9 0,0 4 0,15-4 0,33-10 0,18-1 0,45-7 0,41-13 0,0-3 0,6-3 0,-17 4 0,2-1 0,-2-3 0,5-1 0,-7 2 0,-11 3 0,-1 1 0,28-7 0,-2 0 0,-1 1 0,-22 7 0,-2 0 0,6-1 0,1 0 0,-19 2 0,-25 3 0,-14 1 0,-34 4 0,-56 1 0,-5 1 0,13 0 0,-6 0 0,8-1 0,-1 2 0,-13 0 0,0 1 0,18 1 0,3 1 0,9-1 0,6 2 0,-18 6 0,13-2 0,3 0 0,18-2 0,33-4 0,42-11 0,14-3 0,8-1 0,-4-2 0,5-1 0,31-7 0,5-1 0,-19 6 0,2-1 0,-16 3 0,3-1 0,-4 1 0,9 1 0,-4 1 0,-4-1 0,-5 0 0,23-2 0,-18 0 0,0 3 0,-21-2 0,-27 10 0,-15-3 0,-40 4 0,-35 1 0,-7 1 0,-6 1 0,20 1 0,-2 0 0,-2 0 0,-6 0 0,4 0 0,-9 2 0,3 0 0,3 1 0,2 1 0,8 1 0,3 1 0,-34 8 0,24-2 0,-4-2 0,23 1 0,29-7 0,8 1 0,50-3 0,62-11 0,2 1 0,-13-2 0,4-2 0,-18 2 0,-1-1 0,15-2 0,-1 0 0,-19 3 0,-5 0 0,-8 2 0,-4 1 0,20-5 0,-14 6 0,-2-3 0,-18 4 0,-20 2 0,-63 1 0,-13 0 0,-2 2 0,-7 0 0,2 3 0,-2 2 0,-11 1 0,-2 2 0,-4 4 0,3 2 0,18-2 0,3 0 0,5 0 0,4-1 0,-16 7 0,11-6 0,3 2 0,15-6 0,23-2 0,18-3 0,42-2 0,34-11 0,-21 2 0,2-1 0,-6-2 0,1 0 0,11-3 0,-3 1 0,9-3 0,25-4 0,-38 8 0,-1-2 0,-17 6 0,-16 0 0,-19 6 0,-30-1 0,-31 3 0,10-1 0,-5 2 0,-8 0 0,-3 1 0,-12 3 0,-2 3 0,-2 2 0,2 2 0,11-2 0,3 1 0,10 1 0,2 0 0,-27 5 0,18-2 0,-2-1 0,21-5 0,21-3 0,16-4 0,67-8 0,-2-4 0,5-1 0,6-2 0,-4-3 0,0-1 0,13 0 0,-1-1 0,-12 2 0,-3 0 0,-9 4 0,-3 2 0,27-9 0,-15 4 0,0-1 0,-20 5 0,-14 2 0,-26 5 0,-61 0 0,-11 2 0,6 2 0,-5 0 0,7 3 0,3 1 0,-42 3 0,41 3 0,5 1 0,-3 0 0,-17 10 0,34-13 0,0 3 0,13-5 0,16-2 0,66-2 0,13-8 0,-5-1 0,6-2 0,-1-1 0,-3-1 0,-12 0 0,-1 0 0,-3 3 0,-1 1 0,25-8 0,-13 5 0,2-5 0,-24 7 0,-15 2 0,-13 3 0,-8 1 0,-45 1 0,9 0 0,-18 0 0,-7 2 0,-33 9 0,24-2 0,0 1 0,17 1 0,1 1 0,-8 4 0,3-1 0,-5 2 0,-14 5 0,30-10 0,4 1 0,11-4 0,17-3 0,48-3 0,12-10 0,0 2 0,4-3 0,23-11 0,-24 5 0,0-1 0,29-8 0,-3-2 0,-5 4 0,-30 7 0,-2 1 0,-13 3 0,-11 5 0,-10-1 0,-31 4 0,-16-1 0,-44 3 0,29 1 0,-2 0 0,-11 0 0,-2 0 0,-6 3 0,1 1 0,13 1 0,1 1 0,-6 3 0,5 1 0,-3 4 0,-20 1 0,42-6 0,-5-1 0,25-2 0,8-3 0,59-11 0,36-17 0,-30 11 0,4-2 0,19-8 0,4-1 0,-6 4 0,-2 1 0,-5 1 0,-1 2 0,-5 3 0,-3 1 0,29-10 0,-18 7 0,0-3 0,-24 8 0,-19 1 0,-17 6 0,-62-4 0,-7 6 0,5 1 0,-4 0 0,4 0 0,0 2 0,-5 0 0,2 1 0,9 1 0,3 0 0,-35 6 0,20 3 0,19-4 0,-16 6 0,36-9 0,15 3 0,55-7 0,26-11 0,19 2 0,-34-2 0,0-1 0,40-7 0,-8 3 0,0-1 0,-36 10 0,6-5 0,-23 5 0,-10 1 0,-13 2 0,-47 3 0,-12-2 0,-52 2 0,19 0 0,-20 4 0,41 1 0,-19 2 0,35 3 0,-6-5 0,17 2 0,21-4 0,42-4 0,33-10 0,-11 1 0,5-3 0,7-1 0,0-1 0,-12 2 0,0 0 0,13-3 0,-4 2 0,-1 1 0,27-7 0,-44 7 0,2 4 0,-16-2 0,-18 8 0,-51-1 0,-6 4 0,-48 0 0,11 6 0,-6 2 0,17 4 0,2 0 0,30-4 0,-2 1 0,16-4 0,10 1 0,49-4 0,-3-6 0,54-6 0,-20-5 0,21-5 0,-27 5 0,8-3 0,-27 7 0,5-2 0,-16 6 0,-8 1 0,-12 2 0,-2 2 0,-47 0 0,6 1 0,-44 0 0,12 1 0,-2 6 0,15-1 0,2 6 0,22-2 0,3-2 0,10-1 0,59-4 0,15-7 0,3-3 0,5-1 0,-13-2 0,-2-1 0,1 2 0,-3 0 0,11-7 0,-1 8 0,-18-1 0,5-1 0,-16 4 0,-24 2 0,-33 6 0,-9 7 0,-28 6 0,10 6 0,9-1 0,-6 3 0,23-8 0,-2 0 0,12-2 0,7-5 0,7 2 0,21-4 0,17-1 0,13-2 0,22-2 0,0 0 0,8 0 0,-18 0 0,0 0 0,-27 0 0,6 0 0,-16 0 0,-6 0 0,-61 16 0,12 1 0,-48 13 0,39-6 0,-3-3 0,16-4 0,3 1 0,9-4 0,8-2 0,13-1 0,23-4 0,20-3 0,26-2 0,19-2 0,-15 0 0,-7 0 0,-16 0 0,-14 0 0,8 0 0,-24 0 0,-17 2 0,-43 7 0,-33 4 0,-4 3 0,-9 2 0,0-2 0,-5 0 0,13 1 0,-5 1 0,-1 0 0,-3 0 0,-1-1 0,-1 2 0,-2 2 0,-2 2 0,-3 1 0,12-4 0,-4 0 0,0 1 0,0 0 0,-1 3 0,0 1 0,0 1 0,-1 0 0,-4 1 0,-1 1 0,0 0 0,0 1 0,0 2 0,0 2 0,2 0 0,5-2 0,-4 0 0,5-2 0,4 1 0,7-2 0,4 1 0,7-4 0,13-5 0,4-1 0,-44 22 0,-1-3 0,25-8 0,15-8 0,105-24 0,-4-12 0,10-5 0,1 3 0,6-1 0,3-3 0,13-7 0,4-3 0,1 1 0,-16 7 0,2 0 0,-1 1 0,-3 0 0,9-4 0,-4 0 0,-2 3 0,-4 4 0,-2 1 0,-8 3 0,-6 0 0,-5 2 0,4-2 0,-2 0 0,35-5 0,-5-2 0,-21 7 0,-46 10 0,-92 3 0,12 11 0,-9 4 0,3-5 0,-5 1 0,2 2 0,-17 8 0,0 4 0,18-6 0,-1 1 0,3 2 0,-14 9 0,-1 3 0,11-5 0,-4 2 0,5-1 0,-7 7 0,5 0 0,8-3 0,5-1 0,-21 19 0,24-13 0,-17 12 0,43-25 0,12-4 0,78-33 0,-2-7 0,9-5 0,0 0 0,7-2 0,4-1 0,14-6 0,4-3 0,3 1 0,-16 7 0,3-1 0,0 1 0,-4 2 0,7-3 0,-4 2 0,-1 1 0,-2 2 0,0 1 0,-9 3 0,-13 5 0,-4 1 0,10-1 0,-2 0 0,28-9 0,-32 11 0,-4 0 0,-2-1 0,-18 5 0,-92 9 0,6 3 0,-8 2 0,-2 1 0,-6 1 0,-4 2 0,-12 3 0,-3 3 0,-3 2 0,14-3 0,-2 2 0,-2 0 0,0 2 0,-6 2 0,-1 0 0,-1 2 0,0 1 0,-2 1 0,-1 2 0,0 1 0,0 0 0,-2 2 0,-1 1 0,1 0 0,6 0 0,-5 4 0,5-1 0,4 0 0,6-1 0,2 1 0,10-3 0,9-2 0,5-2 0,-4 5 0,1-2 0,12-7 0,-2 0 0,-16 10 0,4-3 0,16-8 0,85-51 0,34-18 0,-21 17 0,5-1 0,4-2 0,-1-2 0,4-2 0,1-2 0,0 3 0,21-10 0,-1 1 0,-8 7 0,-11 8 0,-4 2 0,11-7 0,-3 1 0,-25 14 0,-2 1 0,-1-3 0,-1 1 0,29-17 0,-52 9 0,-94 22 0,-2 12 0,-12 6 0,15-3 0,-5 2 0,-1 2 0,-15 3 0,-3 3 0,-1 2 0,18-2 0,-1 2 0,0 0 0,-1 1 0,-3 0 0,-1 1 0,2 0 0,3 0 0,-8 4 0,5 0 0,2-1 0,5 0 0,2-1 0,9-2 0,13-2 0,3-1 0,-12 3 0,2-1 0,-23 10 0,26-13 0,3-1 0,-1 4 0,14-9 0,86-38 0,-2 3 0,9-3 0,4-2 0,6-2 0,4-1 0,13-5 0,5-2 0,2 2 0,-15 7 0,3 1 0,-1 0 0,-2 2 0,9-2 0,-4 1 0,-1 2 0,-5 3 0,-1 1 0,-9 4 0,-10 6 0,-4 2 0,2-5 0,0 0 0,46-9 0,-25 3 0,-38 7 0,-116 28 0,16-2 0,-6 2 0,-4 3 0,-4 4 0,12-2 0,-2 2 0,1 0 0,-15 8 0,-1 2 0,14-4 0,-3 2 0,5-2 0,-8 5 0,6-2 0,9-1 0,6 0 0,-15 12 0,13-4 0,4-4 0,17-7 0,23-14 0,33-7 0,48-38 0,-8 8 0,9-3 0,-6 0 0,5-4 0,2 0 0,10-4 0,2-1 0,-1 1 0,-9 6 0,-1 2 0,1-1 0,13-6 0,2-1 0,-9 5 0,-13 6 0,-4 3 0,10-4 0,-4 1 0,20-7 0,-30 10 0,18-10 0,-46 17 0,-12 5 0,-56 7 0,-10 3 0,-8 0 0,6-1 0,-4 2 0,-35 7 0,-8 4 0,23 1 0,-2 1 0,3 2 0,-13 6 0,-2 3 0,2-2 0,-5 2 0,13-1 0,24-5 0,6 0 0,-10 2 0,3 1 0,-19 13 0,24-11 0,-16 10 0,41-20 0,12-1 0,72-29 0,-8-2 0,7-5 0,31-9 0,7-3 0,-10 0 0,4-2 0,-12 7 0,5 0 0,-3 0 0,-11 5 0,-1 1 0,-2 1 0,25-9 0,-4 2 0,-12 4 0,-6 2 0,23-6 0,-25 6 0,20-6 0,-49 14 0,-24 5 0,-58 8 0,-43 14 0,30-4 0,-5 3 0,-12 7 0,-2 4 0,2 0 0,2 1 0,10-1 0,3 1 0,13-5 0,3-1 0,-27 15 0,21-11 0,-16 11 0,61-18 0,58-15 0,18-13 0,14-6 0,-6-1 0,7-2 0,2-1 0,-11 4 0,2-2 0,1 1 0,-3 1 0,11-5 0,-2 2 0,-3 1 0,-5 2 0,-2 0 0,-8 4 0,-10 3 0,-5 2 0,1-2 0,1 0 0,10-2 0,-3 1 0,4-4 0,-53 3 0,-56 23 0,-30 12 0,10-8 0,-6-1 0,1 3 0,-20 10 0,-3 2 0,13-6 0,-4 0 0,8-2 0,11 2 0,4-1 0,-12 0 0,2-1 0,-17 9 0,8-6 0,16-1 0,48-7 0,83-36 0,1 4 0,8-4 0,-12 0 0,3-2 0,-1 0 0,25-8 0,-3 1 0,-6 0 0,-5 2 0,-28 12 0,-2 1 0,41-22 0,3 1 0,-28 6 0,-44 7 0,-96 18 0,-1 20 0,-7 4 0,4-7 0,-4 2 0,7 8 0,-4 5 0,6-3 0,6-5 0,3 0 0,-11 6 0,3-1 0,20-8 0,5-1 0,-26 8 0,-10 8 0,124-28 0,33-14 0,-1-3 0,10-4 0,-16 1 0,3-3 0,-2 1 0,18-8 0,0 1 0,3 0 0,-2 2 0,-20 6 0,-3 1 0,-10 4 0,-3 2 0,19-9 0,7-3 0,-25 7 0,-25 10 0,-12 2 0,-41 6 0,-20 1 0,-39 16 0,12 2 0,-3 4 0,20-1 0,-2 3 0,-3 0 0,-5 4 0,4-2 0,-7 4 0,3 0 0,4 0 0,2-2 0,9-4 0,5-3 0,-15 9 0,4 0 0,16-6 0,45-6 0,77-41 0,-8 3 0,9-6 0,-12 0 0,4-4 0,-2 2 0,21-9 0,-1 1 0,-1-1 0,-3 2 0,-10 7 0,-6 2 0,19-11 0,-28 15 0,-2 0 0,11-13 0,-18 12 0,-10-3 0,-50 23 0,-37 0 0,-31 6 0,-11 10 0,-7 4 0,28-3 0,-2 3 0,-4 2 0,-6 3 0,5 0 0,-10 9 0,6 0 0,4-5 0,1 1 0,-11 7 0,8-1 0,6-2 0,17-7 0,3-1 0,5-1 0,-7 1 0,31-12 0,18-4 0,62-27 0,-9 0 0,5-2 0,7-3 0,4-1 0,23-12 0,-1 1 0,-32 14 0,-2 3 0,5-3 0,-1 1 0,30-10 0,-22 12 0,11-7 0,-40 16 0,-12 1 0,-79 20 0,-27 15 0,26-11 0,-4 3 0,-19 11 0,-3 3 0,1-3 0,-1 2 0,19-4 0,-2 1 0,2-1 0,-17 5 0,5 0 0,13-3 0,5-1 0,-32 13 0,22-5 0,-17 2 0,45-14 0,34-10 0,47-26 0,27-11 0,12-6 0,-1 0 0,2-2 0,-20 7 0,2-2 0,-3 2 0,14-4 0,-7 3 0,20-6 0,-7 0 0,-13 9 0,7-5 0,-37 15 0,-27 4 0,-53 24 0,-33 10 0,21-3 0,-1 1 0,-31 13 0,4 0 0,20-7 0,16-3 0,-14 6 0,32-14 0,4-1 0,31-12 0,33-1 0,8-5 0,7-1 0,-6-2 0,3-2 0,33-4 0,4-2 0,-14-3 0,-2 0 0,-3 1 0,2 2 0,12-2 0,-7 2 0,0 4 0,-25 3 0,-1 0 0,18 4 0,-25-1 0,-1 2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9:25.234"/>
    </inkml:context>
    <inkml:brush xml:id="br0">
      <inkml:brushProperty name="width" value="0.35" units="cm"/>
      <inkml:brushProperty name="height" value="2.1" units="cm"/>
      <inkml:brushProperty name="color" value="#D2AFD1"/>
      <inkml:brushProperty name="inkEffects" value="pencil"/>
    </inkml:brush>
  </inkml:definitions>
  <inkml:trace contextRef="#ctx0" brushRef="#br0">221 247 16383,'0'18'0,"4"-8"0,-33 13 0,16-14 0,2 2 0,3-4 0,4 1 0,21-4 0,0-9 0,24-5 0,-8-9 0,6-1 0,-10 2 0,-3 0 0,-10 6 0,-3 3 0,-2 2 0,-37 11 0,-1 8 0,-41 18 0,23 2 0,-21 8 0,27-9 0,-9 0 0,14-5 0,11-8 0,6-6 0,9-4 0,61-29 0,1-10 0,-2 5 0,3-3 0,-9-3 0,-2 1 0,30-13 0,4-10 0,-23 20 0,2-5 0,-17 14 0,-11 1 0,-12 14 0,-15 3 0,-35 7 0,1 9 0,-26 7 0,18 5 0,5 3 0,8-6 0,6-5 0,8-2 0,5-3 0,48-32 0,-10 6 0,37-27 0,-26 18 0,-11 4 0,-4 5 0,-14 6 0,-13 4 0,-29 9 0,-20 27 0,-28 7 0,17 16 0,-17-1 0,26-6 0,-4-9 0,14 0 0,18-20 0,7 3 0,12-11 0,5-3 0,24-15 0,12-19 0,27-13 0,12-18 0,-33 32 0,-2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4:11.753"/>
    </inkml:context>
    <inkml:brush xml:id="br0">
      <inkml:brushProperty name="width" value="0.2" units="cm"/>
      <inkml:brushProperty name="height" value="0.2" units="cm"/>
      <inkml:brushProperty name="color" value="#D2BCCA"/>
    </inkml:brush>
  </inkml:definitions>
  <inkml:trace contextRef="#ctx0" brushRef="#br0">51 1932 24575,'22'0'0,"-2"0"0,-11 0 0,4-3 0,-3 0 0,1-2 0,-1 0 0,-3 1 0,1 0 0,-3 0 0,-1 1 0,0 1 0,-16 2 0,4 0 0,-15 6 0,8 0 0,2-1 0,-2 2 0,4-3 0,-1 2 0,3-3 0,1 0 0,3 0 0,0 0 0,10-21 0,3 2 0,9-19 0,4 4 0,-4 7 0,4-6 0,-6 10 0,3-3 0,-5 5 0,-1 6 0,-6 2 0,0 3 0,-3 4 0,0-1 0,10 7 0,-2-7 0,11 3 0,-7-7 0,1 2 0,-4 1 0,-3 1 0,-1 2 0,-3 1 0,-1 1 0,-2 8 0,-8 1 0,-2 13 0,-6-5 0,1 6 0,-2-4 0,2 2 0,1-3 0,0-2 0,6-3 0,-1-4 0,4-3 0,0-1 0,0-2 0,3 6 0,-4 1 0,0 7 0,-4-1 0,-2-3 0,1 0 0,3-4 0,-2 1 0,4-5 0,-1 3 0,2-5 0,0 2 0,-2 0 0,3-2 0,-4 4 0,2-2 0,-2 1 0,-1 2 0,1-1 0,-1 3 0,0-5 0,2 3 0,1-5 0,1 2 0,0-1 0,1 0 0,0 2 0,0-1 0,0 0 0,0-1 0,1 2 0,-1-1 0,-1 0 0,0-2 0,-2 3 0,3-3 0,-2 4 0,1-3 0,2 1 0,-4-2 0,0-10 0,-1 8 0,-1-8 0,3 9 0,-2 2 0,3-1 0,-3-1 0,21-10 0,-6 1 0,16-9 0,-9 3 0,2 3 0,-3-1 0,2 2 0,-6 2 0,2 0 0,-5 3 0,1-1 0,-5 2 0,1 1 0,-1 10 0,-4-1 0,-1 10 0,-5-6 0,-1 2 0,0-3 0,2-1 0,-1-1 0,4-4 0,-3 1 0,18-24 0,-3 5 0,10-16 0,-3 9 0,-3 4 0,1-2 0,-1 5 0,-3 2 0,-2 4 0,-2 2 0,-3 2 0,-1 2 0,-15 8 0,8-2 0,-13 6 0,13-7 0,0 0 0,11-18 0,4 3 0,10-19 0,4 10 0,2-8 0,-1 8 0,0-2 0,-4 2 0,-2 5 0,-1-1 0,-7 7 0,-1 3 0,-6 2 0,-1 4 0,-14 18 0,0-3 0,-9 14 0,2-7 0,1-1 0,-1-1 0,3-2 0,2-4 0,3-4 0,3-2 0,2-3 0,0-2 0,18-16 0,2-4 0,18-17 0,-3 4 0,-1 0 0,-3 3 0,-1 1 0,-2 0 0,0 4 0,-7 3 0,-3 8 0,-5 1 0,-2 6 0,-3 1 0,-1 2 0,-13 16 0,-2 0 0,-18 24 0,-1-6 0,-1 5 0,5-10 0,-2 2 0,11-9 0,-8 6 0,11-8 0,0-4 0,6-5 0,3-3 0,3-1 0,-2-1 0,21-13 0,-1-3 0,16-12 0,-8 4 0,4-3 0,-7 5 0,3-4 0,-4 6 0,-7 2 0,-1 5 0,-5 3 0,-1 2 0,0 2 0,-16 26 0,-2-3 0,-7 15 0,-3-6 0,6-7 0,-3 0 0,5-2 0,3-7 0,3-3 0,2-3 0,4-3 0,-1-1 0,19-21 0,-4 4 0,17-21 0,-4 5 0,2-4 0,1-3 0,-5 10 0,-1-4 0,-1 9 0,-4-1 0,3 2 0,-6 4 0,-2 2 0,-2 3 0,-2 4 0,-2 2 0,-1 2 0,-17 21 0,5-7 0,-11 17 0,9-14 0,3-2 0,2-3 0,0-3 0,3-1 0,13-20 0,3-4 0,17-18 0,-8 8 0,9-4 0,-10 7 0,4-1 0,-5 5 0,-4 5 0,-6 5 0,-2 4 0,-4 3 0,-1 2 0,-14 15 0,-2 5 0,-14 15 0,2 1 0,4-7 0,-3 2 0,10-9 0,-5 1 0,9-4 0,-1-5 0,5-4 0,2-7 0,10-12 0,6-6 0,11-11 0,5-7 0,5 1 0,3-9 0,0 6 0,-7 4 0,1 1 0,-9 9 0,2-1 0,-7 7 0,-3 2 0,-6 8 0,-1 0 0,-4 6 0,0-1 0,-15 22 0,-5 3 0,-18 21 0,-6 4 0,-1 7 0,-8 3 0,17-10 0,-6-2 0,16-13 0,-2-2 0,7-5 0,6-10 0,4-4 0,4-5 0,2-1 0,24-25 0,-2-1 0,25-27 0,-19 19 0,7-9 0,-9 13 0,4-5 0,-4 6 0,-5 7 0,-7 5 0,-1 4 0,-6 4 0,-1 2 0,-8 23 0,-5 0 0,-3 12 0,-3-7 0,5-8 0,0-2 0,2-1 0,4-8 0,3-1 0,13-15 0,7-9 0,26-23 0,4-7 0,6-2 0,3-2 0,-2 3 0,-10 10 0,6-8 0,-21 21 0,5-3 0,-9 11 0,-8 5 0,-6 3 0,-6 5 0,-1 2 0,-3 2 0,-2 15 0,-6 4 0,-8 19 0,-15 6 0,-11 7 0,-3 4 0,4-13 0,0 6 0,12-19 0,-4 7 0,9-13 0,4-3 0,3-8 0,7-3 0,0-1 0,5-5 0,18-30 0,-1 6 0,13-21 0,-4 12 0,-6 6 0,0 2 0,-2 1 0,-7 10 0,-1 3 0,-6 7 0,-15 14 0,-14 20 0,-18 18 0,1 8 0,-9 8 0,23-22 0,-14 15 0,20-25 0,-5 6 0,10-12 0,6-9 0,5-6 0,5-6 0,3-6 0,15-21 0,11-9 0,17-24 0,0 8 0,14-17 0,-4 11 0,10-8 0,-17 17 0,2 2 0,-20 15 0,7-3 0,-10 10 0,-1 0 0,-6 8 0,0 0 0,-5 5 0,-1-1 0,-3 3 0,-1 0 0,-3 1 0,-1 0 0,0 8 0,-2 2 0,-1 7 0,-3-2 0,-2 1 0,1-5 0,1 3 0,0-6 0,2 0 0,0-2 0,8-2 0,5-10 0,7-7 0,9-19 0,0-4 0,-5 4 0,4-4 0,-15 16 0,5-5 0,-8 11 0,-2 3 0,-5 6 0,-11 6 0,-22 22 0,-14 8 0,-26 34 0,33-24 0,-1 2-490,-6 7 0,0 2 490,9-5 0,2-1 0,0-5 0,2-1 0,-15 27 0,6-13 0,3 2 0,8-14 0,15-15 0,4-8 980,7-8-980,10-10 0,8-12 0,23-28 0,1-9 0,22-28 0,-17 20 0,-13 17 0,0 0 0,20-17 0,7-16 0,-19 31 0,0-6 0,-18 24 0,7-9 0,-10 14 0,-3 5 0,-7 7 0,-3 3 0,0 0 0,-31 26 0,5 3 0,-27 17 0,21-7 0,-2-7 0,11-5 0,0-4 0,6-4 0,5-7 0,33-40 0,13-18 0,-4 6 0,5-5-544,4-6 0,0 0 544,-9 11 0,1 0 0,11-13 0,0 2 0,-14 15 0,-1 3-60,30-34 60,-6 5 0,-29 36 0,3-5 0,-16 19 0,-7 6 0,-11 8 1085,-20 19-1085,-21 19 0,-5 7 0,-3 4-906,9-7 1,-2 1 905,-24 23 0,1-2 0,29-26 0,2-2-165,-5 6 0,2 0 165,-20 18 0,8-10 0,3 3 0,11-14 0,18-15 0,6-8 0,10-6 1841,18-37-1841,18-6 0,-5-3 0,4-5-590,7 0 1,3-2 589,5-10 0,-1 0 0,-8 12 0,1 1-76,7-11 0,-2 5 76,-4 5 0,19-18 0,-32 34 0,3-5 0,-11 12 1529,-5 8-1529,-5 7 165,-8 4-165,-20 24 0,-33 26 0,13-7 0,-3 2-745,-1-1 0,-2 2 745,-15 17 0,3-2 0,-11 8-257,28-26 1,1-2 256,-9 11 0,11-13 0,-1 4 0,16-16 0,7-8 1450,11-12-1450,24-28 553,9-12-553,33-35 0,-25 29 0,2-1-792,8-10 0,1-2 792,6-4 0,-1 1 0,-9 7 0,-1 1-357,9-7 1,-4 4 356,0 0-90,-11 14 0,0 2 90,1 0 0,4-4 0,-14 14 1509,-11 11-1509,-4 5 765,-6 6-765,-33 27 203,-4 11-203,-39 29 0,19-9 0,2-9 0,9-5 0,10-11 0,-6 6 0,15-14 0,5-4 0,10-10 0,4-6 0,24-26 0,-2-2 0,29-27 0,-6 3 0,8-5 0,-12 12 0,0 0 0,-13 19 0,-1-4 0,-8 11 0,-5 5 0,-6 6 0,-3 4 0,-15 2 0,-15 16 0,-52 30 0,32-8 0,0 5-847,-6 2 1,-2 2 846,-9 16 0,3 0 0,22-21 0,3-3 0,-5 5 0,0-1-94,-19 22 94,16-19 0,-4 4 0,16-15 0,15-13 0,9-11 1684,28-31-1684,9-14 0,33-41 0,-26 34 0,-1 0-469,30-33 469,-26 30 0,0 1 0,21-21 0,-9 8 0,1 1 0,-26 28 0,3-5 0,-10 13 0,-6 6 572,-5 7-572,-3 4 0,-18 8 0,-14 18 0,-34 26 0,24-14 0,1 1 0,-35 32 0,13-6 0,9-12 0,13-10 0,-3 1 0,11-13 0,11-6 0,7-14 0,12-16 0,15-16 0,23-38 0,12-7-856,-12 20 0,1-3 856,0-1 0,0 1 0,-4 7 0,-1 2-1,22-36 1,-14 22 0,-7 7 0,1 4 0,-10 10 0,-14 17 0,-5 4 1712,-20 11-1712,-18 22 0,-29 21 0,22-8 0,-3 5-755,-9 5 1,-1 2 754,-1 5 0,2-1 0,6-8 0,3-2 0,-29 29 0,19-16 0,7-12 0,3 3 0,10-13 0,13-10 0,7-9 1510,6-10-1510,18-15 0,13-17 0,9-7 0,17-18 0,-4 5 0,-5 6 0,-1-5 0,-18 24 0,1-5 0,-11 13 0,-3 4 0,-19 15 0,-12 15 0,-26 21 0,-22 26 0,27-24 0,1 1 0,-33 30 0,13-6 0,9-15 0,12-4 0,-4-6 0,14-4 0,8-15 0,10-6 0,3-5 0,5-8 0,13-18 0,10-12 0,22-23 0,-3 3 0,17-13 0,-26 25 0,13-14 0,-16 19 0,-1-2 0,-5 9 0,-7 7 0,-7 9 0,-3 4 0,-7 4 0,-15 10 0,-19 15 0,-20 19 0,-1 7 0,-16 15 0,14-8 0,8-7 0,-1-2 0,24-21 0,-3 5 0,11-12 0,8-5 0,7-10 0,6-20 0,16-17 0,16-27 0,22-18-658,-3 8 658,-18 26 0,-2 2 0,5-6 0,13-17 0,-19 24 0,-1 4 0,-8 7 0,-11 14 0,-4 4 658,-5 6-658,-4 4 0,-13 2 0,-17 8 0,-15 11 0,-5 8 0,-11 14 0,2 4 0,9-7 0,-4 4 0,23-16 0,-3 1 0,10-9 0,9-5 0,7-7 0,5-2 0,7-27 0,13-8 0,14-28 0,6 6 0,12-11 0,-4 6 0,-3 6 0,0-4 0,-11 22 0,-3-1 0,-4 8 0,-10 11 0,-4 4 0,-3 6 0,-4 3 0,-12 2 0,-17 19 0,-18 7 0,-17 23 0,7-7 0,6-2 0,7-3 0,10-9 0,-1 2 0,7-9 0,12-5 0,0-6 0,11-2 0,-2-3 0,17-17 0,5-5 0,14-18 0,5-4 0,-9 12 0,4-5 0,-12 14 0,-1-2 0,-4 5 0,-6 8 0,-4 3 0,-15 6 0,-14 14 0,-21 13 0,-16 22 0,6-3 0,-15 17 0,33-28 0,-14 15 0,25-22 0,-2 3 0,9-10 0,6-5 0,6-8 0,5-2 0,24-33 0,2 4 0,26-35 0,-1 13 0,7-8 0,-12 15 0,-1-4 0,-13 14 0,0-2 0,-7 9 0,-4 4 0,-10 8 0,0 2 0,-4 3 0,-18 7 0,0 4 0,-12 3 0,0 6 0,10-1 0,-5 0 0,6-3 0,6-4 0,-2-2 0,8-2 0,-2 0 0,5-16 0,-1-2 0,4-10 0,2 1 0,0 5 0,2 0 0,-2 3 0,-1 4 0,1 3 0,-6 4 0,-14 13 0,-6 7 0,-5 6 0,4-1 0,4-5 0,2-3 0,0 2 0,4-6 0,4 0 0,2-4 0,3-1 0,1-2 0,-2-1 0,0-1 0,-1 0 0,0 0 0,2 0 0,-3 0 0,1 0 0,-1 0 0,1 0 0,1 1 0,-1 0 0,2 1 0,-2-1 0,1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9:36.528"/>
    </inkml:context>
    <inkml:brush xml:id="br0">
      <inkml:brushProperty name="width" value="0.35" units="cm"/>
      <inkml:brushProperty name="height" value="2.1" units="cm"/>
      <inkml:brushProperty name="color" value="#DEB1E8"/>
      <inkml:brushProperty name="inkEffects" value="pencil"/>
    </inkml:brush>
  </inkml:definitions>
  <inkml:trace contextRef="#ctx0" brushRef="#br0">156 703 16383,'77'-28'0,"5"-2"0,3-6 0,-5 5 0,3 1 0,-15 7 0,-13 2 0,-3 5 0,-23 6 0,-7 2 0,-11 7 0,-54-2 0,17 12 0,-57 8 0,35 5 0,4-1 0,-11 4 0,33-14 0,-21 12 0,33-11 0,9-4 0,21-1 0,5-7 0,13 0 0,-10 0 0,-1-4 0,-6 3 0,-8-3 0,-70 9 0,21 6 0,-58 6 0,41 4 0,12-6 0,3 4 0,16-10 0,5 3 0,5-7 0,51-20 0,1-11 0,4 3 0,3-1 0,19-18 0,10 1 0,-22 9 0,0 5 0,-20 3 0,-11 14 0,-15-1 0,-67 10 0,-3 4 0,4 5 0,-3 2 0,-20 5 0,-9 19 0,20-14 0,5 7 0,6-10 0,30-3 0,6-6 0,28-7 0,25-13 0,23-17 0,18-13 0,-13 6 0,11-9 0,-25 17 0,10-6 0,-24 10 0,-7 11 0,-12 1 0,-38 8 0,6 1 0,-33 17 0,15-2 0,4 12 0,2-9 0,11 1 0,1-7 0,12 2 0,41-16 0,16-11 0,39-14 0,-10-5 0,-2 0 0,-7 6 0,-13 2 0,-8 7 0,-20 9 0,-10 0 0,-12 10 0,-56 18 0,11 2 0,-43 18 0,30-6 0,1 1 0,10-7 0,4-1 0,16-10 0,5-2 0,5-4 0,8-1 0,41-18 0,3-5 0,30-17 0,-4 0 0,-11 1 0,0-1 0,-15 11 0,-15 0 0,-9 16 0,-15-1 0,-36 7 0,-8 10 0,-26 2 0,3 15 0,5 1 0,-7 6 0,11-1 0,5-6 0,22-3 0,3-10 0,15-3 0,10-6 0,30-17 0,26-15 0,27-17 0,-1 0 0,0-4 0,-12 12 0,-4-3 0,-11 12 0,-18 7 0,-9 6 0,-23 10 0,-35 0 0,-22 20 0,-31 5 0,15 13 0,-12 2 0,12-2 0,-1 0 0,10-6 0,21-4 0,13-9 0,10-3 0,5-5 0,50-24 0,9-8 0,1 1 0,2-2 0,25-17 0,-29 18 0,0 0 0,17-9 0,8-7 0,-23 14 0,-14 7 0,-17 8 0,-12 8 0,-33 0 0,-20 15 0,-32 15 0,33-8 0,0 3 0,-2 5 0,0 0 0,-32 16 0,34-17 0,2 0 0,-12 9 0,-12 6 0,28-18 0,7 0 0,13-13 0,12 3 0,47-33 0,19-5 0,-2-4 0,5-3 0,0 1 0,-1 1 0,-8 3 0,0 0 0,3-2 0,-2 1 0,26-8 0,-11 2 0,-8 8 0,-30 12 0,-7 5 0,-17 7 0,-32 3 0,-22 11 0,-36 14 0,36-3 0,0 3 0,-6 5 0,3 1 0,-33 21 0,37-23 0,1-1 0,-11 12 0,-12-3 0,25-1 0,11-20 0,16 1 0,10-9 0,5-1 0,47-13 0,4-9 0,4 0 0,4-3 0,-2-4 0,-1-1 0,-4 3 0,0 1 0,2-1 0,-2 1 0,29-15 0,-14 10 0,-4 1 0,-36 14 0,-2 4 0,-66 16 0,-5 15 0,-1-8 0,-5 3 0,0 8 0,1 3 0,-2-1 0,2-1 0,7-2 0,1-2 0,-2 0 0,3-2 0,-13 14 0,-3-8 0,19 0 0,19-16 0,10-2 0,9-4 0,38-4 0,12-6 0,52-18 0,-45 7 0,0-2 0,-3-1 0,-1-1 0,2-2 0,-2 1 0,28-7 0,-6-4 0,-11 12 0,-25 3 0,-12 5 0,-12 5 0,-44 0 0,-3 19 0,-38 4 0,-4 23 0,14-12 0,-12 11 0,15-13 0,4 5 0,10-11 0,14 1 0,14-14 0,3 3 0,12-4 0,1-1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9:38.594"/>
    </inkml:context>
    <inkml:brush xml:id="br0">
      <inkml:brushProperty name="width" value="0.35" units="cm"/>
      <inkml:brushProperty name="height" value="2.1" units="cm"/>
      <inkml:brushProperty name="color" value="#DEB1E8"/>
      <inkml:brushProperty name="inkEffects" value="pencil"/>
    </inkml:brush>
  </inkml:definitions>
  <inkml:trace contextRef="#ctx0" brushRef="#br0">991 129 16383,'-53'-4'0,"20"1"0,1 3 0,15 0 0,23 0 0,9-5 0,37-6 0,9-11 0,14-3 0,-18 7 0,8-2 0,-30 14 0,-1-5 0,-33 7 0,-66 26 0,13-3 0,-5 3 0,-26 13 0,-2 4 0,11-1 0,1 1 0,-14 8 0,4-1 0,28-13 0,1-1 0,-20 12 0,1-1 0,25-15 0,1-1 0,-4 7 0,2-2 0,-18 11 0,19-8 0,27-18 0,10-6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9:40.819"/>
    </inkml:context>
    <inkml:brush xml:id="br0">
      <inkml:brushProperty name="width" value="0.35" units="cm"/>
      <inkml:brushProperty name="height" value="2.1" units="cm"/>
      <inkml:brushProperty name="color" value="#DEB1E8"/>
      <inkml:brushProperty name="inkEffects" value="pencil"/>
    </inkml:brush>
  </inkml:definitions>
  <inkml:trace contextRef="#ctx0" brushRef="#br0">1426 292 16383,'-29'-4'0,"15"1"0,48-6 0,-11 7 0,25-15 0,-21 11 0,-7-6 0,1 6 0,-13 3 0,-37 3 0,-14 16 0,-17-3 0,-22 28 0,31-17 0,-12 10 0,17-14 0,14-2 0,33-12 0,26-21 0,48-17 0,-30 4 0,2-2 0,12-2 0,-2 1 0,-13 5 0,-1-1 0,10-3 0,-2 2 0,6-6 0,12-7 0,-28 20 0,-11 2 0,-14 11 0,-74 33 0,5 2 0,-9 4 0,-23 11 0,-8 4 0,18-7 0,-2 3 0,2-2 0,-12 6 0,0-1 0,17-6 0,-2 2 0,7-5 0,9-5 0,1-2 0,-24 17 0,3-3 0,-7-4 0,37-13 0,1-2 0,-10 4 0,21-8 0,42-22 0,30-26 0,4 1 0,6-3 0,7-8 0,3-1 0,13-6 0,-1 0 0,-16 10 0,-1 0 0,12-8 0,-2 1 0,14-11 0,-30 19 0,-2 2 0,7-3 0,-9 4 0,-26 14 0,-12 8 0,-57 8 0,-29 28 0,25-11 0,-5 4 0,-17 19 0,-3 6 0,3-6 0,-1 3 0,17-4 0,-2 3 0,2-4 0,-9 1 0,1-3 0,-7 11 0,6-3 0,-6 2 0,31-21 0,2-1 0,-6 8 0,20-16 0,24-6 0,42-17 0,13-16 0,8-7 0,11-1 0,3-3 0,10-7 0,3-4 0,-23 12 0,0-1 0,0 3 0,18-6 0,-2 2 0,-3-3 0,-1 0 0,-2 3 0,-5 2 0,21-6 0,-5-4 0,-27 22 0,-21 8 0,-17 9 0,-64 40 0,-15 14 0,2-6 0,-5 1 0,15-8 0,1-2 0,-6 7 0,2-1 0,-23 12 0,0 10 0,19-21 0,20-14 0,13-9 0,16-10 0,4-1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9:50.168"/>
    </inkml:context>
    <inkml:brush xml:id="br0">
      <inkml:brushProperty name="width" value="0.35" units="cm"/>
      <inkml:brushProperty name="height" value="2.1" units="cm"/>
      <inkml:brushProperty name="color" value="#DEB1E8"/>
      <inkml:brushProperty name="inkEffects" value="pencil"/>
    </inkml:brush>
  </inkml:definitions>
  <inkml:trace contextRef="#ctx0" brushRef="#br0">379 616 16383,'4'-56'0,"0"5"0,-4 12 0,0 1 0,0 17 0,0 0 0,0 75 0,0-7 0,0 9 0,0 3 0,0 19 0,0-7 0,0 2 0,0-23 0,0 11 0,0-20 0,0-3 0,0-16 0,-16-69 0,2 1 0,-6-18 0,-2-8 0,5 14 0,0-2 0,-10-16 0,0 1 0,8 18 0,0 3 0,-2-10 0,-2 4 0,-16-16 0,9-9 0,-6 25 0,20 18 0,0 19 0,11 9 0,2 10 0,3 1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49:52.323"/>
    </inkml:context>
    <inkml:brush xml:id="br0">
      <inkml:brushProperty name="width" value="0.35" units="cm"/>
      <inkml:brushProperty name="height" value="2.1" units="cm"/>
      <inkml:brushProperty name="color" value="#DEB1E8"/>
      <inkml:brushProperty name="inkEffects" value="pencil"/>
    </inkml:brush>
  </inkml:definitions>
  <inkml:trace contextRef="#ctx0" brushRef="#br0">491 464 16383,'26'3'0,"-6"0"0,-9-3 0,-46 16 0,-1 12 0,-46 20 0,8 9 0,6-7 0,-3 0 0,18-9 0,3-10 0,17-4 0,9-14 0,13-3 0,1-6 0,48-35 0,-1 3 0,1-2 0,2-2 0,13-6 0,10-14 0,-23 21 0,11-14 0,-20 21 0,-5 2 0,-10 11 0,-6 7 0,-43 27 0,17-9 0,-29 20 0,29-22 0,6 2 0,3-7 0,40-30 0,29-24 0,-19 12 0,3-3 0,14-10 0,0 2 0,-19 11 0,-1 2 0,15-10 0,-1 2 0,15-16 0,8-2 0,-26 17 0,-13 14 0,-16 11 0,-8 9 0,-16 7 0,-25 26 0,-15 8 0,-33 31 0,37-30 0,-1 2 0,-5 4 0,2 1 0,-25 30 0,0-3 0,25-17 0,-4-4 0,17-14 0,8-8 0,13-14 0,5-1 0,41-29 0,10-16 0,-2 1 0,3-4 0,-1-1 0,0 0 0,-8 6 0,1-1 0,5-3 0,-2 2 0,11-10 0,6-9 0,-24 24 0,-14 9 0,-9 13 0,-51 39 0,-8 10 0,3-2 0,-5 3 0,-1 0 0,2-1 0,-21 24 0,26-26 0,0-2 0,-12 12 0,-2 5 0,14-15 0,16-13 0,13-7 0,1-8 0,40-34 0,15-20 0,-6 6 0,5-4 0,4-4 0,-1 2 0,21-23 0,-16 21 0,-34 29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0:21.555"/>
    </inkml:context>
    <inkml:brush xml:id="br0">
      <inkml:brushProperty name="width" value="0.35" units="cm"/>
      <inkml:brushProperty name="height" value="2.1" units="cm"/>
      <inkml:brushProperty name="color" value="#DFB2E9"/>
      <inkml:brushProperty name="inkEffects" value="pencil"/>
    </inkml:brush>
  </inkml:definitions>
  <inkml:trace contextRef="#ctx0" brushRef="#br0">513 922 16383,'-19'13'0,"4"-3"0,13-9 0,31-1 0,-15 0 0,26 0 0,-28 0 0,3 0 0,-5 0 0,-3 0 0,-20 19 0,-2-1 0,-20 19 0,16-12 0,-8 4 0,8-7 0,-2 3 0,2-6 0,8-5 0,4-5 0,3-3 0,38-10 0,-13-4 0,39-11 0,-19-2 0,-4 2 0,1-1 0,-13 8 0,-3-1 0,-3 4 0,-7 2 0,-5 4 0,-27 19 0,5-3 0,-18 12 0,10-8 0,7-3 0,-3-1 0,7-1 0,3-6 0,4 0 0,31-20 0,-5 1 0,28-17 0,-22 12 0,5-5 0,-13 10 0,4-3 0,-10 6 0,-2 3 0,-5 4 0,-34 28 0,4 0 0,-31 26 0,24-18 0,-6 0 0,13-9 0,-1 0 0,7-7 0,8-5 0,5-5 0,37-9 0,-6-5 0,30-11 0,-24 2 0,5-3 0,-14 8 0,2-3 0,-8 6 0,-6 1 0,-2 4 0,-27 19 0,-2 0 0,-25 20 0,3-5 0,1 3 0,9-10 0,3 0 0,11-10 0,1 2 0,5-7 0,6 0 0,33-23 0,-2-1 0,45-31 0,-14 3 0,4-5 0,-5 3 0,-24 17 0,1 1 0,-1-2 0,-15 13 0,9-12 0,-20 19 0,-4 1 0,-17 7 0,-8 1 0,-16 8 0,-8 6 0,-26 20 0,22-9 0,-27 15 0,46-22 0,-17 11 0,22-12 0,-2 2 0,9-6 0,9-6 0,5-1 0,49-33 0,1-6 0,-2 3 0,3-2 0,15-17 0,10-8 0,-28 26 0,14-14 0,-26 21 0,2-1 0,-13 6 0,-10 11 0,-45 19 0,-1 10 0,-27 13 0,3 7 0,11-4 0,3-5 0,2 2 0,21-15 0,-2 2 0,10-7 0,5-5 0,8-3 0,27-18 0,-4 0 0,29-19 0,-6 2 0,6-9 0,-8 8 0,2-3 0,-14 12 0,0-1 0,-10 8 0,-8 2 0,-10 8 0,-23 8 0,-12 16 0,-31 17 0,14 0 0,-23 19 0,22-12 0,-1-2 0,3 2 0,21-19 0,-2 3 0,11-8 0,9-10 0,11-3 0,22-21 0,16-13 0,30-23 0,7-15 0,-30 31 0,-2 0 0,26-24 0,9-4 0,-40 31 0,14-10 0,-27 18 0,3 1 0,-22 9 0,-50 37 0,6-4 0,-43 32 0,48-25 0,-14 7 0,16-10 0,1-2 0,6-3 0,12-9 0,5-4 0,43-38 0,2-1 0,30-24 0,-6 2 0,-7 10 0,-10 5 0,0 3 0,-23 17 0,1 0 0,-13 9 0,-45 24 0,-14 14 0,6-2 0,-4 3 0,0 2 0,2 0 0,-27 25 0,28-23 0,0-1 0,-21 16 0,6-4 0,4-7 0,31-17 0,-10 3 0,26-21 0,50-42 0,18-11 0,-7 7 0,1-1 0,18-10 0,-10 4 0,-17 15 0,-9 6 0,1 0 0,-8 5 0,-24 15 0,-47 38 0,5-5 0,-43 36 0,26-17 0,-8 8 0,16-13 0,3 0 0,22-17 0,1-1 0,7-6 0,12-8 0,21-21 0,16-12 0,29-23 0,-25 19 0,1 0 0,26-19 0,-24 16 0,-3 2 0,-1 2 0,15-15 0,-25 23 0,-2 0 0,-4 6 0,-18 11 0,-41 31 0,5-4 0,-42 31 0,26-18 0,5-2 0,0-1 0,18-11 0,-2 0 0,9-6 0,8-7 0,4-2 0,37-28 0,8-8 0,-2 1 0,3-4 0,0-1 0,-1 2 0,28-25 0,8-6 0,-37 34 0,13-13 0,-26 23 0,5-7 0,-21 17 0,-48 30 0,-9 13 0,1 1 0,-1 2 0,-13 12 0,23-14 0,0 1 0,-22 13 0,8-2 0,1-5 0,23-15 0,-1-1 0,9-7 0,10-8 0,7-5 0,19-20 0,11-9 0,23-24 0,-5 7 0,15-10 0,-25 21 0,12-9 0,-21 16 0,0 1 0,-10 7 0,-13 8 0,-51 39 0,-1 4 0,-1 2 0,-4 2 0,6-2 0,1 0 0,-6 4 0,1-2 0,8-5 0,1-1 0,-4 7 0,4-3 0,-3 0 0,-15 18 0,29-27 0,0-2 0,12-7 0,14-18 0,27-23 0,21-20 0,-3 5 0,5-4 0,2-2 0,2-2 0,11-8 0,2-2 0,-2 1 0,-2 2 0,-9 10 0,-2 2 0,29-24 0,-25 20 0,-11 14 0,-2-4 0,-13 13 0,-18 11 0,-48 36 0,-5 9 0,5-2 0,-2 3 0,1-1 0,3 0 0,-22 17 0,20-15 0,3-4 0,2-6 0,-16 20 0,27-25 0,-1 0 0,10-6 0,12-11 0,50-46 0,4-1 0,0-3 0,3-2 0,-8 7 0,-2 3 0,32-28 0,-13 11 0,-14 16 0,-11 5 0,2 2 0,-10 6 0,-15 14 0,-12 4 0,-26 25 0,-14 10 0,-30 28 0,31-24 0,-1 2 0,-9 5 0,-1-1 0,-25 26 0,28-26 0,3-3 0,3 0 0,-21 17 0,33-29 0,-3 4 0,11-10 0,19-15 0,20-16 0,23-18 0,21-23 0,11-7 0,-15 9 0,-3 5 0,-13 12 0,-9 8 0,3-2 0,-15 10 0,-8 7 0,-12 10 0,-36 34 0,-5 6 0,-16 14 0,0 3 0,11-14 0,1 3 0,-4-3 0,20-14 0,-4 1 0,11-10 0,7-4 0,6-7 0,37-32 0,9-6 0,-1-1 0,3-4 0,3 0 0,0 1 0,29-26 0,-27 23 0,-2 4 0,-1-1 0,20-16 0,-36 30 0,8-8 0,-19 17 0,-5 1 0,-9 9 0,-41 25 0,4 3 0,-37 27 0,25-15 0,-14 12 0,27-22 0,-16 13 0,21-16 0,-5 2 0,12-8 0,7-8 0,8-3 0,31-31 0,11-10 0,33-30 0,-29 27 0,1 1 0,27-20 0,-2 1 0,-11 16 0,-14 5 0,5-1 0,-19 13 0,-5 4 0,-20 12 0,-30 24 0,-22 16 0,-18 18 0,-6 8 0,22-16 0,-11 9 0,31-24 0,-5 3 0,4-3 0,14-12 0,-9 7 0,19-16 0,12-9 0,15-20 0,20-16 0,15-16 0,19-13 0,-18 17 0,21-16 0,-39 36 0,13-14 0,-24 22 0,-1-1 0,-7 7 0,-10 8 0,-31 17 0,-18 15 0,-26 19 0,-6 7 0,16-9 0,-4 5 0,29-21 0,-12 8 0,23-13 0,-4-2 0,12-7 0,5-6 0,54-45 0,3-3 0,-1 3 0,5-4 0,-3 2 0,-1 1 0,25-17 0,-4 0 0,-23 20 0,-6 5 0,-6 3 0,-6 7 0,-26 15 0,-33 28 0,-27 19 0,19-10 0,-1 0 0,-24 23 0,6-7 0,27-18 0,-7 4 0,17-11 0,-1-1 0,7-7 0,8-6 0,4-3 0,33-24 0,1-2 0,38-28 0,1-6 0,-8 8 0,13-14 0,-36 33 0,11-13 0,-25 22 0,-1 0 0,-7 6 0,-10 8 0,-41 23 0,1 7 0,-43 26 0,10 2 0,28-19 0,-1 0 0,-25 18 0,26-15 0,2-2 0,-2 0 0,-14 14 0,24-20 0,0-3 0,9-6 0,9-9 0,7-5 0,46-40 0,-3 3 0,4-4 0,3-2 0,27-20 0,-10 4 0,-12 14 0,-12 8 0,-13 11 0,4-4 0,-13 12 0,-16 11 0,-27 26 0,-16 10 0,-22 27 0,-9 4 0,19-11 0,18-17 0,1-2 0,1 4 0,-17 15 0,22-19 0,0-5 0,11-5 0,9-13 0,16-10 0,27-24 0,24-20 0,-15 8 0,3-2 0,7-2 0,1 0 0,-9 5 0,-3 2 0,36-19 0,-21 14 0,-12 11 0,-2-2 0,-7 9 0,-21 10 0,-6 6 0,-30 24 0,-8 7 0,-23 25 0,-10 12 0,28-29 0,-1 1 0,-29 27 0,-5 7 0,32-36 0,-12 13 0,24-20 0,-2-2 0,9-6 0,12-13 0,41-28 0,3-9 0,40-30 0,-6 2 0,-12 11 0,13-9 0,-33 27 0,14-14 0,-20 19 0,-2-1 0,-8 8 0,-12 7 0,-4 4 0,-35 29 0,-7 8 0,-36 33 0,31-27 0,-2 2 0,-5 4 0,-1 1 0,8-6 0,2-2 0,-31 27 0,22-15 0,13-15 0,-10 11 0,22-24 0,15-11 0,38-36 0,29-20 0,-16 9 0,4-2 0,3-2 0,1 1 0,-8 5 0,-2 2 0,30-20 0,-23 15 0,-12 14 0,-1-4 0,-11 13 0,-12 8 0,-12 10 0,-16 13 0,-12 11 0,-13 12 0,-23 23 0,5 1 0,-4 0 0,8 1 0,25-30 0,-10 13 0,18-22 0,1 0 0,6-5 0,7-11 0,28-12 0,14-19 0,12-4 0,13-14 0,-28 19 0,15-8 0,-18 12 0,3-3 0,-9 9 0,-10 3 0,-6 5 0,-29 33 0,0-5 0,-25 33 0,5-14 0,-1 7 0,12-14 0,0 2 0,12-15 0,2-2 0,4-6 0,7-5 0,3-6 0,28-14 0,0-5 0,22-14 0,-2 1 0,-14 7 0,2-1 0,-14 9 0,-2 2 0,-3 1 0,-7 6 0,-31 23 0,4-3 0,-19 16 0,13-11 0,7-7 0,1 0 0,5-4 0,2-3 0,6-2 0,28-18 0,-5 0 0,18-8 0,-14 4 0,-6 8 0,-1-2 0,-5 5 0,-2 2 0,-24 20 0,-8 9 0,-24 29 0,-8 15 0,21-24 0,2 0 0,-16 26 0,2-5 0,21-26 0,5-9 0,-2 3 0,13-16 0,3-9 0,28-34 0,17-24 0,-4 12 0,3-2 0,5-8 0,1 0 0,-7 10 0,1 0 0,7-6 0,-3 3 0,-1-1 0,23-13 0,-34 23 0,5 2 0,-15 8 0,-12 13 0,-45 21 0,-8 11 0,-40 23 0,6 7 0,37-22 0,3-1 0,-21 19 0,8-2 0,15-14 0,9-8 0,-9 6 0,20-18 0,2-4 0,37-58 0,12-2 0,-4 3 0,3-3 0,5 3 0,0 3 0,23-27 0,-22 28 0,-2 2 0,-2 0 0,12-12 0,-23 23 0,3-4 0,-13 14 0,-16 5 0,-25 14 0,-24 18 0,-18 7 0,25 0 0,0 3 0,-5 0 0,1 0 0,-32 26 0,32-24 0,3-1 0,-1 3 0,-19 11 0,33-20 0,-2 0 0,14-11 0,11-14 0,16-20 0,18-14 0,7-9 0,-7 17 0,-13 11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0:41.054"/>
    </inkml:context>
    <inkml:brush xml:id="br0">
      <inkml:brushProperty name="width" value="0.35" units="cm"/>
      <inkml:brushProperty name="height" value="2.1" units="cm"/>
      <inkml:brushProperty name="color" value="#DFB2E9"/>
      <inkml:brushProperty name="inkEffects" value="pencil"/>
    </inkml:brush>
  </inkml:definitions>
  <inkml:trace contextRef="#ctx0" brushRef="#br0">695 1752 16383,'33'-13'0,"2"-4"0,-24 13 0,4-5 0,-8 8 0,-34 20 0,-7 10 0,-5-1 0,-5 3 0,1 4 0,0 2 0,-10 5 0,2 0 0,11-8 0,2-2 0,-31 27 0,21-18 0,8-6 0,1-1 0,14-13 0,12-9 0,6-5 0,38-16 0,10-8 0,42-21 0,4-6 0,-34 16 0,2-1 0,-1 1 0,-1 2 0,35-19 0,-16 10 0,-21 9 0,-15 7 0,1 0 0,-11 6 0,-17 9 0,-56 32 0,-30 28 0,10-12 0,-1 2 0,12-4 0,2 2 0,-13 8 0,4-4 0,-7 10 0,31-24 0,0-1 0,-16 12 0,13-7 0,-2 0 0,14-12 0,15-10 0,16-11 0,25-19 0,23-13 0,35-22 0,-35 16 0,3-1 0,11-5 0,2-1 0,2-5 0,-2 1 0,-11 8 0,-4 2 0,-6 4 0,-3 2 0,22-15 0,-16 10 0,6-2 0,-26 12 0,-10 9 0,-24 8 0,-22 18 0,-29 14 0,-26 27 0,34-21 0,0 1 0,9-3 0,1 0 0,-10 6 0,4-1 0,-1 3 0,-18 16 0,29-25 0,2 1 0,11-8 0,13-10 0,9-4 0,23-7 0,16-13 0,28-10 0,23-19 0,-37 15 0,-1-1 0,-5 3 0,-1 0 0,9-5 0,-5 0 0,4-4 0,21-12 0,-33 20 0,1-2 0,-13 11 0,-19 7 0,-48 35 0,-27 24 0,7-9 0,-5 7 0,-7 10 0,0 3 0,10-10 0,0 2 0,-14 16 0,4-1 0,28-27 0,4-2 0,-5 4 0,2-1 0,-14 20 0,15-17 0,-10 15 0,27-27 0,5-9 0,43-20 0,40-37 0,-17 10 0,4-2 0,3-6 0,2-4 0,13-10 0,-2 0 0,-25 16 0,0 1 0,21-14 0,-4 2 0,-4 3 0,18-12 0,-39 26 0,9-8 0,-34 22 0,-67 46 0,-12 11 0,18-11 0,-2 2 0,9-4 0,4-2 0,-4 5 0,-19 15 0,32-23 0,-4 0 0,14-10 0,12-9 0,65-45 0,-4-3 0,7-3 0,7-5 0,-9 3 0,-2 1 0,-6 7 0,-1 1 0,-2 1 0,-4 2 0,20-10 0,-13 9 0,0 0 0,-16 9 0,-20 14 0,-65 48 0,-7 9 0,1-2 0,-1 2 0,-12 15 0,3-7 0,22-14 0,8-8 0,0-1 0,16-9 0,10-11 0,33-10 0,33-31 0,-6 5 0,4-4 0,1-6 0,1-1 0,-2 2 0,-1 2 0,25-15 0,-2 1 0,-13 10 0,0-3 0,-13 10 0,-26 13 0,-17 10 0,-40 29 0,-34 26 0,25-17 0,-2 4 0,-9 4 0,-1 3 0,-1 4 0,1-2 0,12-11 0,2-1 0,-31 29 0,24-21 0,16-11 0,-4 1 0,17-14 0,10-8 0,44-29 0,6-7 0,38-27 0,-21 12 0,15-12 0,-32 25 0,17-13 0,-27 19 0,1-1 0,-9 6 0,-13 7 0,-48 39 0,-6 4 0,-1 1 0,0 2 0,-13 14 0,-11 10 0,34-27 0,-12 8 0,22-17 0,0-3 0,11-8 0,8-7 0,47-33 0,25-20 0,-22 16 0,4-3 0,16-11 0,-2 1 0,16-9 0,4-6 0,-24 20 0,-18 11 0,8-4 0,-23 17 0,-8 6 0,-76 58 0,6 3 0,-1-4 0,-4 3 0,9-5 0,1 0 0,-4 3 0,2-2 0,10-11 0,3-2 0,-28 28 0,24-22 0,9-9 0,0 0 0,8-9 0,14-12 0,5-3 0,32-22 0,19-18 0,8-6 0,4-4 0,-13 8 0,-1 0 0,16-11 0,-1 1 0,-14 11 0,-3 4 0,15-13 0,15-10 0,-36 27 0,0-3 0,-11 12 0,-21 13 0,-27 26 0,-28 20 0,-23 21 0,8-7 0,27-23 0,3-3 0,-2 3 0,-15 15 0,25-25 0,2 2 0,8-11 0,11-8 0,59-43 0,-7 3 0,-2 4 0,3-3 0,24-21 0,-27 21 0,11-7 0,-25 17 0,2-1 0,-9 7 0,-7 6 0,-11 5 0,-23 21 0,-17 15 0,-26 23 0,23-19 0,-1 2 0,-3 2 0,0 1 0,7-5 0,1 0 0,-27 26 0,19-13 0,10-12 0,0 1 0,11-11 0,13-13 0,8-3 0,43-35 0,25-21 0,-7 6 0,2-3 0,-8 3 0,-1 0 0,2 0 0,1 1 0,-7 2 0,-2 3 0,14-9 0,17-13 0,-40 30 0,7-8 0,-23 20 0,-17 13 0,-58 45 0,0 4 0,1-4 0,-6 6 0,-14 14 0,0 2 0,18-17 0,-3 1 0,-1 2 0,-5 5 0,9-8 0,-17 20 0,26-29 0,3 0 0,-10 20 0,8-17 0,4 6 0,9-18 0,20-15 0,6-7 0,32-20 0,42-42 0,-20 20 0,6-5 0,21-22 0,1-3 0,-14 17 0,-2 1 0,0-4 0,-1 1 0,-7 8 0,-4 4 0,13-14 0,-18 17 0,-3 2 0,0 0 0,8-7 0,-26 21 0,-17 6 0,-58 50 0,-29 17 0,20-8 0,-6 6 0,16-15 0,-1 2 0,-1 2 0,-2 4 0,0 2 0,2-1 0,-20 17 0,2 0 0,19-13 0,1 2 0,7-5 0,6-7 0,4-2 0,-4 8 0,4-3 0,-6 8 0,5 6 0,9-14 0,8-9 0,51-43 0,36-41 0,-13 7 0,7-6 0,-9 7 0,4-3 0,-3 0 0,15-14 0,1-1 0,-9 10 0,1-2 0,-5 4 0,-8 5 0,-4 3 0,8-8 0,-3 3 0,18-13 0,-21 15 0,4-1 0,-21 14 0,-23 21 0,-70 53 0,-8 15 0,19-17 0,-9 7 0,4 0 0,-12 15 0,4-1 0,-2 4 0,4-3 0,17-15 0,7-5 0,-2 12 0,2-5 0,10-9 0,-2-1 0,14-10 0,22-33 0,26-30 0,31-39 0,-16 20 0,4-3 0,2-3 0,0 2 0,-6 10 0,-3 2 0,-5 3 0,-2 2 0,20-14 0,-13 4 0,3 3 0,-18 12 0,-10 13 0,-19 11 0,-28 20 0,-26 20 0,-4 7 0,-4 5 0,0 3 0,0 1 0,-3 5 0,3-1 0,11-7 0,6-3 0,-9 17 0,-5 1 0,16-13 0,-1-3 0,14-9 0,26-30 0,32-33 0,40-44 0,-13 16 0,5-5 0,13-9 0,1 0 0,-11 12 0,-1 1 0,18-11 0,-5 4 0,3-2 0,-33 27 0,-1 1 0,8-8 0,-11 9 0,5-5 0,-23 22 0,-15 6 0,-35 32 0,-28 16 0,16-7 0,-2 2 0,-7 7 0,-1 2 0,-1 0 0,3-1 0,9-4 0,3-3 0,-22 20 0,19-11 0,10-12 0,1 0 0,9-10 0,16-13 0,24-20 0,26-25 0,-9 9 0,3-4 0,9-6 0,2-3 0,3-2 0,1 0 0,3-3 0,-1 1 0,-15 12 0,-2 2 0,29-22 0,-24 19 0,-10 9 0,8-7 0,-22 17 0,-15 10 0,-36 27 0,-23 18 0,10-7 0,-4 3 0,-4 7 0,-3 3 0,-7 5 0,1-1 0,15-7 0,3-2 0,-29 27 0,26-18 0,13-14 0,-9 10 0,23-25 0,20-8 0,25-34 0,41-21 0,-27 11 0,3-3 0,6-2 0,1 0 0,-8 6 0,-2 1 0,24-14 0,-16 9 0,-14 14 0,7-9 0,-22 19 0,-10 2 0,-65 46 0,-3-2 0,7 2 0,-4 3 0,7-3 0,1 2 0,0 2 0,2 1 0,-22 26 0,14-11 0,22-16 0,5-9 0,2-1 0,9-9 0,17-18 0,46-44 0,-5 4 0,5-6 0,4-5 0,-11 11 0,-2 1 0,0 1 0,0 1 0,29-24 0,-21 18 0,-9 8 0,-4 4 0,-10 5 0,-18 15 0,-54 34 0,-7 6 0,5 2 0,-2 2 0,-20 15 0,-4 12 0,35-27 0,-14 9 0,29-20 0,-4-1 0,10-5 0,12-14 0,42-47 0,10-10 0,-2 3 0,4-3 0,21-15 0,-27 23 0,-1 2 0,3 3 0,15-20 0,-28 30 0,9-10 0,-20 20 0,-12 2 0,-35 33 0,-25 13 0,-29 28 0,30-23 0,-1 4 0,-2 3 0,-1 2 0,-6 6 0,2-1 0,16-11 0,2-2 0,-29 31 0,27-26 0,13-8 0,-7 2 0,19-16 0,17-23 0,34-31 0,9-6 0,4-4 0,-6 7 0,2-1 0,26-21 0,0 3 0,5-7 0,-16 17 0,-3 2 0,-8 5 0,26-24 0,-43 40 0,13-11 0,-35 25 0,-42 30 0,-39 32 0,10-8 0,-6 5 0,-7 10 0,-2 5 0,17-13 0,-2 2 0,3 0 0,11-6 0,1 0 0,2-1 0,-23 23 0,8-5 0,27-24 0,3-2 0,-3 2 0,1-2 0,-16 17 0,-11 14 0,33-35 0,8-12 0,62-71 0,-5 8 0,5-6 0,0 1 0,5-4 0,2-2 0,10-7 0,3-2 0,1-1 0,4-3 0,1-1 0,-2 4 0,-10 10 0,-2 4 0,-2 0 0,18-16 0,-8 8 0,-1 2 0,-2 0 0,-16 15 0,5-7 0,-32 26 0,-32 24 0,-41 31 0,12-5 0,-4 2 0,-7 8 0,1 0 0,8-7 0,0 0 0,-8 10 0,4-3 0,0 2 0,12-9 0,2-1 0,3-1 0,-5 4 0,18-15 0,19-13 0,27-26 0,32-21 0,-16 7 0,5-4 0,9-6 0,3-2 0,3-5 0,0 0 0,-9 11 0,-1 0 0,6-7 0,-4 5 0,-2 4 0,18-19 0,-33 31 0,1-5 0,-9 10 0,-18 11 0,-40 25 0,-21 22 0,-1-1 0,-6 4 0,-2 5 0,-1 3 0,4-4 0,-1 1 0,-15 12 0,5-2 0,-5 11 0,29-29 0,3 0 0,-8 13 0,10-15 0,-3 8 0,22-24 0,15-6 0,46-44 0,30-26 0,-11 9 0,4-3 0,-8 5 0,1-1 0,21-14 0,-3 3 0,-30 25 0,-3 1 0,10-7 0,-2 2 0,20-15 0,-14 11 0,10-10 0,-32 25 0,-25 13 0,-53 42 0,-16 6 0,6 1 0,-4 4 0,1-2 0,-2 2 0,-13 10 0,0 2 0,16-10 0,1 0 0,-10 7 0,5-2 0,6 2 0,-21 14 0,41-32 0,-2 5 0,18-20 0,9-5 0,48-44 0,19-17 0,-6 4 0,6-5 0,9-5 0,0 0 0,-9 5 0,0 0 0,20-14 0,-4 3 0,-32 27 0,-3 2 0,9-7 0,-2 1 0,15-9 0,-18 9 0,15-11 0,-33 25 0,-5 6 0,-58 30 0,-29 28 0,5-4 0,-8 6 0,-9 10 0,-1 2 0,7-4 0,1 2 0,12-9 0,-2 2 0,6-4 0,9-3 0,2-2 0,-10 9 0,2-1 0,-17 17 0,18-15 0,-15 13 0,34-30 0,22-20 0,55-48 0,-3 1 0,5-5 0,16-13 0,4-3 0,-13 12 0,1-1 0,-2 2 0,9-8 0,-2 2 0,2 2 0,-6 5 0,1 2 0,4-4 0,-3 3 0,-16 5 0,-20 13 0,-74 55 0,9-3 0,-3 2 0,-7 9 0,-2 3 0,-17 10 0,4-2 0,27-17 0,1 0 0,-22 14 0,3-2 0,8-2 0,-23 13 0,39-24 0,-4 2 0,20-15 0,81-73 0,-20 21 0,4-4 0,23-19 0,4-4 0,5-3 0,-3 4 0,-24 22 0,-2 1 0,5-3 0,-2 0 0,25-21 0,-18 15 0,12-15 0,-36 31 0,-20 7 0,-43 38 0,-16 10 0,-6 4 0,-31 25 0,13-9 0,-2 4 0,15-6 0,3 0 0,7-6 0,1-1 0,-11 11 0,5-5 0,5-4 0,-19 15 0,33-26 0,0 0 0,14-9 0,66-67 0,23-18 0,-26 25 0,5-5 0,2 0 0,1-1 0,2 1 0,-2 2 0,18-17 0,-3 3 0,-6 6 0,-5 5 0,17-15 0,-5 4 0,-10 6 0,3-6 0,-28 23 0,-13 13 0,-55 29 0,-32 34 0,11-9 0,-3 3 0,3 3 0,2 1 0,1 0 0,2-1 0,1-2 0,4-1 0,-7 9 0,-27 15 0,43-29 0,-4 4 0,14-12 0,15-10 0,75-69 0,-17 18 0,14-14 0,5-4 0,-18 18 0,0 0 0,8-9 0,0 0 0,-10 10 0,-3 3 0,25-26 0,-18 17 0,-17 14 0,8-14 0,-34 27 0,-42 22 0,-45 44 0,17-8 0,-2 3 0,9 0 0,-1 2 0,-15 9 0,3-1 0,-5 11 0,30-28 0,3-2 0,-7 8 0,10-10 0,-5 6 0,22-19 0,16-12 0,56-52 0,4 1 0,-2 1 0,4-3 0,-7 9 0,-1 1 0,11-10 0,-1 1 0,-13 12 0,-2 2 0,31-26 0,-22 18 0,-10 7 0,-4 2 0,-8 6 0,-22 17 0,-55 30 0,-14 17 0,2-2 0,-4 4 0,5 0 0,0 3 0,-9 6 0,2 0 0,16-11 0,3-1 0,2-3 0,3-3 0,-15 14 0,16-12 0,-11 6 0,28-20 0,4-8 0,57-49 0,26-23 0,-8 6 0,7-5 0,11-6 0,1-1 0,-14 10 0,-3 1 0,1 6 0,-6 3 0,3-6 0,-2-1 0,2 2 0,-17 7 0,-20 13 0,-62 49 0,-18 12 0,9 4 0,-3 4 0,4-4 0,-1 1 0,-11 10 0,2-1 0,15-12 0,3-2 0,-33 24 0,26-18 0,11-11 0,-10 6 0,26-17 0,4-3 0,39-37 0,30-25 0,-8 7 0,5-4 0,13-13 0,1-1 0,-9 11 0,0-1 0,15-19 0,-3 2 0,-28 32 0,-2 2 0,5-9 0,-1 1 0,12-13 0,-15 10 0,3 3 0,-14 6 0,-14 23 0,-10 3 0,-26 15 0,-16 19 0,-33 13 0,31-7 0,1 1 0,-30 17 0,6 0 0,21-14 0,8-6 0,0 0 0,13-10 0,11-7 0,12-9 0,22-21 0,20-18 0,25-21 0,-5 4 0,12-10 0,-30 28 0,11-12 0,-20 21 0,0-1 0,-12 10 0,-10 6 0,-16 7 0,-24 12 0,-22 19 0,-4 4 0,-4 3 0,15-5 0,-1 1 0,-26 16 0,1 0 0,-5 4 0,21-12 0,3-1 0,0-2 0,-17 15 0,35-28 0,-3 5 0,16-14 0,7-5 0,44-44 0,17-16 0,-14 17 0,4-2 0,10-10 0,2-1 0,-7 7 0,-1 2 0,-1 1 0,0 0 0,2-2 0,-3 4 0,0-2 0,14-12 0,-28 26 0,-1 0 0,-8 9 0,-17 10 0,-23 14 0,-43 28 0,-2 2 0,13 0 0,-2 2 0,8-5 0,1 0 0,3 0 0,1-1 0,-36 23 0,26-16 0,10-9 0,2 1 0,10-9 0,20-15 0,41-40 0,28-21 0,-1 4 0,4-3 0,-13 11 0,2 0 0,20-18 0,2-1 0,-13 10 0,-2 3 0,-1 1 0,-1 2 0,-8 8 0,-4 3 0,16-14 0,-14 14 0,-1-4 0,-12 11 0,-18 16 0,-7 2 0,-82 51 0,-1 5 0,0 3 0,-4 3 0,25-15 0,0 1 0,-21 16 0,1-1 0,30-20 0,2-2 0,-9 7 0,3-2 0,-22 16 0,19-12 0,0-4 0,11-9 0,33-21 0,63-53 0,14-9 0,-6 5 0,2-1 0,9-10 0,-29 25 0,-4 4 0,-2 1 0,18-16 0,-28 24 0,4-4 0,-12 12 0,-9 5 0,-8 5 0,-45 37 0,-3 3 0,2 0 0,-3 2 0,-15 13 0,2-2 0,14-11 0,7-5 0,2-3 0,9-6 0,19-18 0,42-29 0,38-30 0,-28 19 0,4-2 0,18-13 0,3-2 0,-6 2 0,-1 1 0,-5 6 0,-2 2 0,-5 3 0,-4 3 0,17-12 0,-13 10 0,1-1 0,-17 13 0,-15 10 0,-14 11 0,-48 35 0,-4 6 0,-2 0 0,-3 4 0,9-4 0,1-2 0,-34 26 0,12-9 0,16-11 0,5-8 0,4 2 0,12-14 0,11-7 0,64-42 0,8-14 0,3 2 0,6-3 0,-4-1 0,1 0 0,6-1 0,0 3 0,-16 7 0,-2 3 0,33-19 0,-18 10 0,-22 14 0,9-5 0,-20 13 0,-31 17 0,-45 33 0,-14 9 0,3-1 0,-5 6 0,6-4 0,-1 1 0,-12 10 0,-1 0 0,16-11 0,3-3 0,5-3 0,3-4 0,-14 14 0,11-12 0,1 1 0,12-8 0,37-29 0,30-23 0,4-3 0,6-6 0,15-10 0,1-2 0,-6 6 0,1 0 0,17-11 0,-2 1 0,11-5 0,-20 14 0,-4 3 0,-4 2 0,24-13 0,-41 26 0,1-2 0,-17 12 0,-20 8 0,-44 34 0,-31 19 0,15-5 0,-5 5 0,-11 6 0,-3 2 0,22-13 0,-1 0 0,2 0 0,-17 11 0,3-1 0,5-4 0,6-2 0,-8 10 0,3-6 0,12-7 0,-1-1 0,24-19 0,14-10 0,61-49 0,30-20 0,-8 2 0,5-4 0,-12 13 0,2-1 0,-7 5 0,2-2 0,-5 4 0,-4 6 0,-2 1 0,23-14 0,-3 3 0,-5 4 0,-20 13 0,-2 1 0,-3 1 0,9-3 0,-28 15 0,-6 5 0,-95 58 0,-1 2 0,30-17 0,-7 4 0,2 1 0,-24 15 0,4-1 0,11-3 0,4-2 0,-2-2 0,6-4 0,-11 13 0,-6 6 0,19-18 0,-1 3 0,14-12 0,41-34 0,41-32 0,10-7 0,8-7 0,-5 4 0,2-4 0,0 2 0,18-11 0,0-1 0,-11 8 0,1-1 0,-4 5 0,-7 5 0,-3 3 0,8-5 0,-1 1 0,-11 8 0,-3 3 0,19-11 0,5-5 0,-22 14 0,-32 18 0,-47 29 0,-36 24 0,7-1 0,-6 6 0,-3 4 0,-2 4 0,16-12 0,-3 1 0,4-1 0,-12 11 0,3-2 0,0-1 0,5-3 0,-9 9 0,-3 6 0,14-14 0,3 1 0,9-10 0,54-41 0,46-37 0,4-4 0,9-7 0,-7 5 0,4-4 0,2-1 0,7-4 0,2-2 0,-2 3 0,-10 6 0,-2 3 0,-1 0 0,23-16 0,-8 7 0,10-5 0,-38 27 0,-2 2 0,19-13 0,-18 11 0,-2 2 0,-4 3 0,-6 0 0,-65 30 0,-34 26 0,10-4 0,-6 4 0,-14 12 0,-4 4 0,20-10 0,-1 3 0,2-1 0,-15 8 0,0 1 0,13-7 0,-2 1 0,8-3 0,10-7 0,2-2 0,-9 8 0,1-2 0,-13 11 0,16-12 0,-13 8 0,33-24 0,7-7 0,61-43 0,-2-2 0,6-5 0,25-19 0,8-5 0,-17 14 0,2-2 0,-1 1 0,-7 6 0,-1 0 0,0 2 0,20-15 0,-5 6 0,-24 17 0,-2 2 0,4-4 0,-3 1 0,25-17 0,-1-6 0,-16 16 0,-28 22 0,-10 4 0,-52 22 0,-8 13 0,1-2 0,-5 4 0,0 7 0,-1 4 0,-10 4 0,0 0 0,12-5 0,2-1 0,6-4 0,3-1 0,-21 14 0,13-6 0,-1-2 0,16-10 0,16-12 0,19-14 0,30-23 0,28-21 0,-16 13 0,3-2 0,5-4 0,2-1 0,5-2 0,-1 1 0,-13 8 0,-3 3 0,32-20 0,-27 15 0,-14 14 0,3-4 0,-14 11 0,-27 13 0,-27 24 0,-11 5 0,-7 5 0,-10 8 0,-3 4 0,11-6 0,-3 2 0,-1 1 0,-1 1 0,-1 1 0,3-1 0,-13 9 0,0 1 0,15-10 0,-2 2 0,5-6 0,8-7 0,2-2 0,-5 5 0,2-1 0,-18 7 0,20-11 0,-15 9 0,30-20 0,15-16 0,41-29 0,32-31 0,-17 21 0,3-2 0,9-7 0,2 0 0,4-3 0,-1 3 0,-14 9 0,-2 3 0,34-26 0,-30 18 0,-10 12 0,0-2 0,-14 12 0,-19 10 0,-31 18 0,-27 21 0,10-5 0,-5 6 0,-29 23 0,-2 3 0,23-17 0,0 0 0,-3 3 0,-4 4 0,8-7 0,-20 13 0,33-21 0,1-1 0,-13 9 0,17-14 0,-7 7 0,31-27 0,47-37 0,8-4 0,9-6 0,-1 1 0,6-3 0,-1-1 0,18-14 0,-1 0 0,3 0 0,-5 5 0,-30 21 0,-3 2 0,4-3 0,0 1 0,18-13 0,3-6 0,-22 20 0,-29 18 0,-66 45 0,-17 15 0,8-3 0,-5 4 0,8-5 0,1 1 0,-5 4 0,2 0 0,15-11 0,2-2 0,4-2 0,2-1 0,-16 15 0,13-15 0,-2 5 0,13-13 0,21-15 0,32-28 0,43-36 0,-7 11 0,6-4 0,-10 8 0,2-2 0,3-2 0,7-6 0,3-1 0,2 0 0,6-4 0,2 1 0,-3 2 0,-14 8 0,-2 2 0,-1 2 0,23-15 0,-8 7 0,6-4 0,-36 24 0,-2 1 0,19-16 0,7 0 0,-24 11 0,-27 21 0,-24 3 0,-30 28 0,-30 13 0,25-6 0,-3 4 0,-7 4 0,-2 2 0,-5 4 0,1 0 0,12-9 0,0 1 0,-7 6 0,5-2 0,1-4 0,-16 15 0,32-26 0,0 3 0,9-8 0,23-18 0,17-13 0,29-17 0,20-18 0,-9 11 0,15-15 0,-33 29 0,14-12 0,-23 18 0,-2 1 0,-8 5 0,-25 17 0,-25 23 0,-29 21 0,15-13 0,-2 4 0,-3 3 0,0-1 0,7-6 0,2-2 0,-29 28 0,16-18 0,12-8 0,-2-2 0,12-7 0,21-14 0,38-27 0,32-20 0,-4 0 0,3-3 0,-11 9 0,1-1 0,23-14 0,0 0 0,-15 8 0,-3 1 0,3 3 0,-3 2 0,24-22 0,-24 25 0,-17 5 0,2 0 0,-12 6 0,-18 9 0,-54 34 0,-39 28 0,35-22 0,-2 3 0,-14 10 0,0 1 0,12-7 0,2-1 0,5-3 0,2-2 0,1-2 0,2-1 0,-16 14 0,10-10 0,0 2 0,13-11 0,26-21 0,66-47 0,12-8 0,-10 5 0,3-2 0,-9 8 0,-3 3 0,26-22 0,-10 13 0,-23 12 0,-11 10 0,4-4 0,-11 10 0,-17 10 0,-73 52 0,16-11 0,-14 13 0,-7 6 0,19-15 0,1 0 0,3-1 0,1-1 0,2-4 0,3-1 0,-17 14 0,10-10 0,-10 9 0,26-21 0,23-20 0,60-43 0,-9 6 0,4-3 0,3-3 0,3-1 0,17-12 0,-2 1 0,-27 20 0,-3 2 0,9-5 0,-1 2 0,17-14 0,-13 8 0,-1 3 0,-17 10 0,-16 12 0,-22 8 0,-19 12 0,-58 34 0,32-14 0,-3 5 0,-22 17 0,-4 4 0,22-17 0,-1 0 0,0 3 0,-6 6 0,-1 3 0,2-3 0,-16 6 0,4-1 0,5-1 0,8-4 0,-2-2 0,-3 1 0,21-14 0,-19 10 0,51-39 0,43-27 0,11-6 0,6-4 0,6-3 0,4-1 0,15-10 0,-2 2 0,-26 17 0,-2 3 0,7-3 0,-3 2 0,17-12 0,-15 10 0,1-1 0,-17 12 0,-14 10 0,-8 7 0,-35 25 0,-5 7 0,-29 22 0,13-10 0,5-2 0,5-7 0,6-5 0,5-2 0,5-8 0,23-11 0,49-40 0,5-2 0,2-1 0,2-2 0,12-9 0,9-2 0,-19 11 0,-14 10 0,4-2 0,-18 10 0,-10 7 0,-20 9 0,-54 33 0,-6 10 0,4-4 0,-5 3 0,8 2 0,-1 1 0,-7 3 0,-1 1 0,-2 3 0,2-1 0,11-10 0,2-2 0,-25 20 0,25-22 0,10-4 0,3-1 0,6-6 0,18-13 0,46-33 0,8-6 0,-1 1 0,4-3 0,-5 2 0,-1 1 0,32-21 0,-31 21 0,-3 3 0,4-1 0,13-11 0,-28 20 0,4-3 0,-15 10 0,-7 6 0,-6 5 0,-42 24 0,0 7 0,-4-1 0,-4 3 0,3 1 0,-1 1 0,-6 3 0,0 0 0,-27 19 0,12-9 0,18-14 0,13-8 0,-2 0 0,13-10 0,22-13 0,28-23 0,21-15 0,8-5 0,14-14 0,-12 14 0,-6 2 0,1 0 0,-29 21 0,4-4 0,-12 11 0,-7 3 0,-4 6 0,-46 18 0,4 8 0,-47 24 0,2 12 0,36-27 0,1-1 0,-32 26 0,16-11 0,13-9 0,9-4 0,0-3 0,13-9 0,10-11 0,16-8 0,20-19 0,30-22 0,27-20 0,-29 21 0,3-1 0,5-4 0,-1 2 0,-10 8 0,-1 1 0,8-9 0,-4 4 0,3 3 0,14-15 0,-28 24 0,-2-1 0,-11 8 0,-12 10 0,-7 3 0,-43 24 0,-5 10 0,-3 0 0,-3 3 0,0 4 0,-1 1 0,-8 5 0,2 0 0,9-8 0,2-2 0,-32 25 0,25-21 0,11-3 0,1-6 0,10-3 0,21-14 0,61-44 0,7-4 0,-3 0 0,5-4 0,-10 6 0,-3 2 0,-8 6 0,0 2 0,8-6 0,-5 3 0,-3 2 0,23-16 0,-36 22 0,8-3 0,-18 11 0,-5 4 0,-9 7 0,-45 21 0,0 7 0,-2 0 0,-3 3 0,-35 28 0,11-5 0,26-19 0,3-3 0,-5 4 0,-2 1 0,3-1 0,16-12 0,-21 18 0,67-50 0,16-11 0,22-16 0,13-10 0,-13 9 0,17-10 0,-37 23 0,25-14 0,-29 17 0,3-2 0,-10 9 0,-12 6 0,-4 4 0,-32 21 0,-5 6 0,-31 24 0,12-8 0,2-2 0,5-4 0,8-7 0,-1 2 0,10-8 0,8-6 0,12-8 0,24-16 0,19-14 0,31-24 0,-11 10 0,20-16 0,-37 27 0,17-10 0,-23 15 0,0 2 0,-13 6 0,-9 6 0,-8 4 0,-30 19 0,-2 3 0,-22 14 0,4 1 0,14-10 0,-3 4 0,13-10 0,0 2 0,9-6 0,4-5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1:11.294"/>
    </inkml:context>
    <inkml:brush xml:id="br0">
      <inkml:brushProperty name="width" value="0.35" units="cm"/>
      <inkml:brushProperty name="height" value="2.1" units="cm"/>
      <inkml:brushProperty name="color" value="#DFB2E9"/>
      <inkml:brushProperty name="inkEffects" value="pencil"/>
    </inkml:brush>
  </inkml:definitions>
  <inkml:trace contextRef="#ctx0" brushRef="#br0">1354 538 16383,'-61'-17'0,"4"7"0,-10 22 0,23 0 0,-15 16 0,25-9 0,-8 4 0,19-8 0,6-3 0,9-4 0,2 0 0,37-4 0,7-1 0,38-9 0,-23-8 0,1-5 0,0-5 0,0-2 0,0-2 0,-1-3 0,4-10 0,-3-2 0,-14 7 0,-4-1 0,33-33 0,-11-3 0,-33 26 0,0-1 0,-14-6 0,-8 27 0,-5 1 0,-14 22 0,-15 4 0,-10 0 0,-9 9 0,-3 18 0,-2 17 0,-6 21 0,6 4 0,15-7 0,2 5 0,17-14 0,-4 13 0,16-13 0,2 2 0,7-19 0,0-5 0,0-10 0,5-9 0,11 0 0,4-9 0,14-3 0,5-29 0,2-8 0,13-36 0,-13 1 0,-16 27 0,-3 0 0,2-22 0,-3-11 0,-17 31 0,0-8 0,-4 18 0,-2 10 0,-14 11 0,-6 10 0,-13 6 0,-8 29 0,-4 15 0,-6 38 0,24-35 0,3 3 0,4 3 0,2 1 0,-2 6 0,3 1 0,7-4 0,2-1 0,2 0 0,1-1 0,3 41 0,4-29 0,0-2 0,13-27 0,13 14 0,13-23 0,13-1 0,-1-21 0,5-7 0,3-29 0,3-15 0,-30 5 0,-2-4 0,23-38 0,-27 33 0,-4-1 0,2-34 0,-6 1 0,-14 8 0,-7 11 0,-20 9 0,3 22 0,-40-3 0,14 25 0,-16-7 0,17 13 0,-15 4 0,19 14 0,-21 7 0,25 23 0,-3 7 0,9 12 0,13-13 0,3 14 0,14-21 0,-3 17 0,4-18 0,6-2 0,7-16 0,15-5 0,8-8 0,5-4 0,2-7 0,-1-19 0,2-15 0,-3-17 0,-6-18 0,-9-3 0,-8-9 0,-9-1 0,-5 7 0,-7 23 0,-11-2 0,-5 32 0,-18-12 0,-6 19 0,9 4 0,-17 8 0,24 15 0,-15 12 0,15 24 0,2 17 0,7 10 0,9 13 0,5-5 0,4 11 0,8-18 0,14 7 0,8-24 0,7-12 0,3-14 0,-2-11 0,17-6 0,-8-5 0,4-8 0,-12-9 0,-11-8 0,4-16 0,-13-3 0,0-8 0,-9 6 0,-6 4 0,-1 8 0,-3 8 0,-11 10 0,-8 3 0,-11 11 0,-10 26 0,12 3 0,-1 8 0,-1 10 0,0 5 0,-4 16 0,3 3 0,7-17 0,3 2 0,0 13 0,4 0 0,7-16 0,2 1 0,-1 10 0,2-1 0,2 26 0,5 0 0,0-44 0,13 5 0,-1-18 0,15-18 0,5-7 0,5-12 0,5-19 0,8-23 0,0-27 0,-22 21 0,-2 0 0,12-26 0,-3-10 0,-18 22 0,0 1 0,-9 2 0,-5 18 0,-5 7 0,-10 10 0,-5 11 0,-9 3 0,0 6 0,-8 0 0,5 10 0,-12 13 0,10 13 0,-1 21 0,11-13 0,2 15 0,8-17 0,2 8 0,2-10 0,7-9 0,0-5 0,0-12 0,2-3 0,10-5 0,5-4 0,9-11 0,9-26 0,10-34 0,-5-13 0,-14 25 0,-2-3 0,-8 6 0,-1 1 0,10-38 0,-6-7 0,-14 39 0,-1-21 0,-13 32 0,-4 7 0,-19 32 0,0 6 0,-11 9 0,4 17 0,-25 44 0,38-26 0,1 5 0,-11 18 0,2 3 0,13-12 0,3 1 0,-4 12 0,3 3 0,6-1 0,3 0 0,0 4 0,2 1 0,1 8 0,3-4 0,4-27 0,0-4 0,-1 7 0,2-5 0,6 4 0,9 9 0,3-24 0,18-6 0,-8-22 0,10-1 0,16-46 0,-4-17 0,-21 13 0,-1-4 0,0-11 0,-3-3 0,-4 4 0,-2 0 0,-3 3 0,-1-2 0,-3-5 0,-2 3 0,-2-18 0,-6 19 0,-1 1 0,2-1 0,-20-4 0,1 45 0,-28 7 0,5 6 0,-11 3 0,-5 22 0,-1 12 0,-5 33 0,28-30 0,2 2 0,-2 11 0,2 3 0,3 2 0,1 0 0,-2 4 0,4-1 0,-3 33 0,14-44 0,3-2 0,5 24 0,1 4 0,4-18 0,0-18 0,8-13 0,2-11 0,16-7 0,1-6 0,17-31 0,-5-29 0,-3-14 0,-17 16 0,-4-3 0,-4 7 0,-1 1 0,1-7 0,-2 0 0,-3 1 0,-1 3 0,-1-26 0,-25 13 0,-10 30 0,-26 16 0,-6 13 0,-5 7 0,-2 20 0,19-3 0,-2 28 0,6 6 0,7 6 0,-1 8 0,24-17 0,7 1 0,9-4 0,-3 1 0,4-1 0,0-9 0,6-10 0,6-7 0,12-7 0,7-5 0,3-4 0,2-17 0,1-10 0,5-27 0,2-17 0,-7-10 0,-5-5 0,-14 18 0,-6-7 0,-7 25 0,-2-9 0,-9 12 0,-12 9 0,-3 13 0,-13 13 0,-1 9 0,-16 0 0,8 0 0,-9 18 0,14 7 0,1 25 0,0 8 0,7 6 0,9-10 0,2 5 0,14-13 0,-2 0 0,7 3 0,0-17 0,0-2 0,5-8 0,7-7 0,4-3 0,18-6 0,-10-3 0,14-3 0,-5-21 0,5-11 0,-5-16 0,-1-8 0,-8 0 0,-7-2 0,-2 2 0,-11 6 0,0 10 0,-13 7 0,-5 6 0,-14 13 0,-3 4 0,-4 7 0,4 3 0,-2 0 0,-3 10 0,3 9 0,-6 22 0,11 12 0,-1 11 0,10 10 0,3 1 0,11-14 0,1 9 0,4-27 0,0 12 0,0-19 0,5-5 0,4-12 0,6-8 0,10-5 0,-5-3 0,9-6 0,-9-18 0,5-12 0,-1-23 0,-7-7 0,-2 10 0,-10-6 0,-2 17 0,-3-3 0,0 13 0,-5 7 0,-4 12 0,-7 5 0,-5 5 0,-1 3 0,-4 0 0,0 10 0,-7 13 0,3 8 0,3 10 0,6-1 0,6 1 0,3 3 0,5-3 0,4 2 0,3-11 0,0 2 0,5-12 0,8-3 0,2-7 0,14-2 0,-6-7 0,11 0 0,-6-12 0,4-15 0,-5-15 0,0-14 0,-9-14 0,-3 3 0,-10 5 0,-1-11 0,-4 34 0,-15-30 0,-10 34 0,-16-5 0,-5 18 0,-9 11 0,7 5 0,-12 3 0,14 7 0,-5 9 0,20 5 0,-18 30 0,32-19 0,-22 41 0,30-42 0,-3 33 0,12-26 0,0 11 0,0-4 0,13-3 0,3-9 0,12-5 0,3-7 0,1-6 0,3-5 0,-5-7 0,13-3 0,-13-13 0,12-11 0,-14-24 0,0-11 0,-10-16 0,-2 21 0,-8-11 0,-4 23 0,-1-3 0,-8 10 0,-9 7 0,-6 11 0,-11 4 0,0 10 0,-4 0 0,-4 9 0,1 14 0,4 11 0,2 21 0,12 6 0,2 16 0,10-4 0,4-11 0,4 5 0,0-16 0,3 4 0,7-11 0,4-14 0,5-10 0,3-5 0,4-9 0,5 0 0,18-37 0,0-19 0,-14-1 0,-2-5 0,-9 11 0,-1-2 0,11-27 0,-2 2 0,-4-11 0,-3 20 0,-2-1 0,-4-11 0,0-11 0,-10 30 0,-5 13 0,-7 23 0,-9 10 0,-8 8 0,-16 12 0,-7 17 0,-7 17 0,-10 29 0,8 0 0,22-26 0,2-1 0,-6 14 0,-1 15 0,16-29 0,3 12 0,8-14 0,5-2 0,3-5 0,5-6 0,8-5 0,10-8 0,8-5 0,8 1 0,-3-7 0,3-1 0,-8-3 0,2 0 0,-5-13 0,0-2 0,-3-25 0,-10 6 0,-4-15 0,-7 9 0,-4 3 0,-6 3 0,-4 11 0,-10 1 0,-8 11 0,1 1 0,-7 10 0,3 0 0,-1 17 0,2 12 0,-2 30 0,8 24 0,10-35 0,1 2 0,4 9 0,2 0 0,-3 29 0,7-34 0,1-3 0,2 15 0,0 4 0,0-19 0,3-16 0,3-12 0,0-9 0,7-8 0,-1-4 0,7-14 0,13-36 0,-6-1 0,-6 1 0,-2-4 0,6-42 0,-13 34 0,-2 0 0,2-36 0,-6-3 0,-5 40 0,0 1 0,-10 17 0,-3 20 0,-11 5 0,-10 12 0,2 1 0,-4 15 0,-1 13 0,5 23 0,0 11 0,1 21 0,8 4 0,3 11 0,11 1 0,5-28 0,4 9 0,0-29 0,9 4 0,2-11 0,13-13 0,0-8 0,11-6 0,-7-8 0,9-8 0,-2-27 0,0-14 0,0-33 0,-8-8 0,-8-11 0,-9-1 0,-6 27 0,-4-26 0,-13 51 0,-6-16 0,-25 23 0,7 23 0,-14-6 0,-5 17 0,7 3 0,-12 3 0,13 21 0,4 11 0,-4 27 0,8 8 0,8 14 0,5 5 0,16 0 0,3-22 0,8-3 0,0-23 0,13 6 0,11-6 0,15-13 0,7-5 0,4-16 0,-4-7 0,10-20 0,-1-16 0,0-28 0,3-12 0,-17-15 0,-19 45 0,-3 1 0,0-28 0,-1-11 0,-14 30 0,0-31 0,-10 34 0,-17-9 0,-8 31 0,-7 12 0,-5 4 0,2 12 0,-1-2 0,-17 3 0,21 6 0,-11 22 0,14 15 0,4 27 0,9 6 0,9 18 0,9-9 0,4 9 0,0-24 0,19-1 0,7-23 0,13-10 0,6-14 0,0-10 0,1-5 0,14-3 0,-12-4 0,8-18 0,-10-19 0,1-27 0,-9-20 0,-17 36 0,-4-2 0,-5-3 0,-3 2 0,5-31 0,-9-15 0,-5 42 0,-15-24 0,3 41 0,-21 0 0,6 31 0,-8 1 0,5 6 0,0 6 0,6 15 0,3 10 0,6 18 0,7-8 0,5 7 0,3-7 0,0-1 0,0-5 0,0-12 0,5-6 0,11-8 0,4-3 0,14-6 0,4-24 0,2-11 0,3-30 0,-13 4 0,-4-11 0,-10 15 0,-3-5 0,-6 16 0,-3 5 0,-4 18 0,0 9 0,-11 8 0,0 4 0,-17 23 0,2 15 0,-14 31 0,2 22 0,15-36 0,1 1 0,3 3 0,2-1 0,-12 38 0,16-44 0,2-2 0,2 24 0,0 4 0,9-14 0,0-7 0,16-26 0,7-3 0,18-23 0,3-3 0,9-24 0,-2-10 0,2-24 0,-5-3 0,-21 12 0,0-6 0,-19 13 0,0-3 0,-5-4 0,-12 19 0,-13-4 0,-11 24 0,-22 3 0,2 7 0,-8 4 0,8 14 0,2 8 0,5 23 0,9 5 0,4 10 0,15 4 0,6-10 0,8 2 0,4-9 0,0 0 0,0-6 0,13-4 0,6-19 0,18-1 0,8-17 0,1-1 0,5-17 0,-4-7 0,-2-25 0,-4 1 0,-11-17 0,-11 2 0,-10-8 0,-5 5 0,-11 2 0,-13 12 0,-13 5 0,-15 16 0,-4 8 0,-4 12 0,0 5 0,5 9 0,-3 24 0,6 22 0,3 22 0,26-27 0,4 3 0,-12 41 0,20-37 0,3 1 0,-1-3 0,1 0 0,4 46 0,15-9 0,13-18 0,19-19 0,20-8 0,4-22 0,-10-13 0,4-5 0,-9-1 0,2-6 0,20-14 0,1-9 0,-9-2 0,-3-8 0,9-19 0,-5-6 0,-19 14 0,-2-3 0,11-18 0,-6-4 0,-22 14 0,-4-2 0,8-10 0,-4-4 0,-10 5 0,-5 0 0,-4 8 0,-4 2 0,-5 5 0,-4 3 0,-4-38 0,-17 24 0,-13 15 0,-15 22 0,-5 13 0,-3 11 0,1 7 0,1 21 0,4 17 0,9 33 0,4 18 0,25-41 0,4 2 0,-1-1 0,3 0 0,3 0 0,2-2 0,5 40 0,15-12 0,12-18 0,19-14 0,8-17 0,13-12 0,25-9 0,-47-14 0,1-6 0,10-9 0,-1-7 0,0-10 0,-5-5 0,-11 0 0,-3-4 0,11-12 0,-5-3 0,-17 10 0,-3-2 0,9-15 0,-3-3 0,-13 3 0,-4-2 0,0 3 0,-4 0 0,-6 2 0,-4 4 0,1-22 0,-14 6 0,-11 35 0,-9 0 0,-15 7 0,4 20 0,-17 13 0,11 43 0,2 8 0,24 0 0,4 5 0,3-3 0,1 1 0,-1 16 0,0 1 0,4-2 0,3-3 0,2-10 0,3-2 0,-1 48 0,5-30 0,3-4 0,7-10 0,11-22 0,4-9 0,18-10 0,-10-8 0,15-12 0,-8-23 0,10-22 0,-3-29 0,-3-7 0,-23 37 0,-3 1 0,1-24 0,-2-4 0,-13 24 0,0-3 0,-7 14 0,-9 14 0,-14 12 0,-5 9 0,-9 4 0,6 29 0,-1 17 0,-2 35 0,18-31 0,0 2 0,0 7 0,2 0 0,-8 37 0,12-38 0,2-3 0,2 19 0,-1 4 0,6-23 0,4-12 0,0-17 0,0-8 0,8-10 0,6-8 0,11-20 0,11-27 0,1-30 0,-16 28 0,-2-3 0,-2-8 0,-3-2 0,-2-3 0,-2-1 0,-4-1 0,-1 3 0,0-31 0,-7 37 0,-5 4 0,-14 2 0,-12-17 0,-15 48 0,-9 14 0,0 10 0,-1 14 0,9 16 0,4 18 0,9 21 0,10 3 0,9 9 0,12-6 0,1-16 0,4 0 0,9-21 0,11 12 0,14-23 0,8-1 0,8-18 0,7-5 0,2-18 0,4-8 0,-21-9 0,17-24 0,-31 4 0,8-14 0,-24-1 0,-8 4 0,-4 1 0,-18 4 0,-4 10 0,-12 19 0,-23-6 0,12 29 0,-28-11 0,10 17 0,-3 29 0,-5 7 0,9 38 0,0 4 0,36-34 0,4 2 0,-12 45 0,15-1 0,10-3 0,9-11 0,18-11 0,7-12 0,29-16 0,4-10 0,10-13 0,13-7 0,-32-16 0,2-7 0,2-3 0,-1-5 0,-3-8 0,-2-5 0,5-8 0,-6-6 0,-11 0 0,-3-3 0,7-4 0,-3-1 0,-9-5 0,-4-1 0,-3 10 0,-4 1 0,-7 2 0,-2 1 0,1-25 0,-18 13 0,-13 19 0,-18 13 0,-11 15 0,-4 9 0,1 7 0,-6 15 0,0 17 0,-6 25 0,37-19 0,2 5 0,-3 4 0,3 3 0,3 3 0,3 1 0,3 3 0,1 0 0,5-4 0,2-2 0,1 24 0,6 21 0,4-60 0,14 41 0,10-56 0,16 10 0,15-24 0,-3-10 0,25-31 0,-6-17 0,-30 13 0,-1-4 0,-1-6 0,0-5 0,6-18 0,-3-6 0,-8 0 0,-5-4 0,-8 14 0,-1-2 0,-5 0 0,-3-30 0,-6 4 0,-2 20 0,-3 1 0,-5-7 0,-6 6 0,-19-14 0,7 42 0,-5 4 0,-30-9 0,-8 26 0,8 19 0,-6 26 0,0 26 0,6 29 0,26-24 0,1 3 0,6 1 0,2 0 0,-9 30 0,4 6 0,22-31 0,-3 10 0,8-18 0,0-10 0,2-18 0,14-5 0,6-11 0,17-1 0,6-13 0,9-19 0,2-15 0,6-19 0,-10-7 0,-13 15 0,-7-9 0,-10-3 0,-5 4 0,-3-9 0,-11 19 0,-14 20 0,-7-1 0,-13 17 0,-4 0 0,-14 7 0,6 4 0,-13 9 0,7 24 0,-2 18 0,-5 27 0,26-32 0,1 2 0,-20 41 0,24-37 0,3-2 0,-2 15 0,2 15 0,18-29 0,1 18 0,3-18 0,5-6 0,16-21 0,14-12 0,15-6 0,18-7 0,0-23 0,12-19 0,-7-23 0,-37 26 0,-2-3 0,-6 3 0,-3-1 0,-1-5 0,-4 0 0,4-41 0,-10 3 0,-10 11 0,-17 16 0,-12 11 0,-18 22 0,-15 11 0,-5 9 0,15 15 0,-1 8 0,3 9 0,2 6 0,-16 18 0,0 10 0,5 10 0,3 8 0,14-15 0,1 3 0,1 2 0,-3 5 0,1 1 0,1 2 0,2 8 0,2 2 0,1 1 0,1 1 0,2 2 0,3 0 0,4 3 0,3 0 0,3-4 0,4-17 0,3-3 0,1 1 0,2 10 0,2 1 0,1-4 0,2 7 0,2-3 0,6 9 0,5-1 0,3-13 0,8-7 0,6-18 0,7-6 0,4-6 0,5-6 0,14-8 0,4-8 0,-2-3 0,3-6 0,12-9 0,1-11 0,1-13 0,-2-10 0,2-14 0,-5-7 0,-11 2 0,-2-4 0,5-14 0,-6-3 0,-21 18 0,-3-1 0,8-13 0,-5-1 0,-15 10 0,-5 2 0,-3 9 0,-5 2 0,-5-31 0,-23 26 0,-17 18 0,-20 14 0,-19 14 0,4 6 0,-10 19 0,7 17 0,32-5 0,1 4 0,-1 7 0,2 3 0,-1 3 0,2 3 0,-4 5 0,3 3 0,5 0 0,3 0 0,4-10 0,3 0 0,0 6 0,4-3 0,-2 17 0,-1 9 0,15-9 0,4-25 0,9-4 0,16-28 0,19-4 0,18-13 0,18-19 0,6-25 0,-36 15 0,0-4 0,-1-1 0,-1 0 0,21-31 0,-5 0 0,-26 13 0,1-4 0,-14-3 0,-9 23 0,-11 6 0,-17 25 0,-10 8 0,-20 5 0,-6 15 0,-8 17 0,1 29 0,18-5 0,2 5 0,14-15 0,1 2 0,-11 24 0,3 1 0,15-22 0,4-3 0,-9 46 0,8-3 0,14-26 0,0 20 0,3-28 0,13-2 0,11-34 0,24-11 0,19-6 0,-3-23 0,18-22 0,-47 9 0,-3-6 0,6-11 0,-2-3 0,-2-1 0,-4-2 0,-3-7 0,-5-1 0,-7 6 0,-4-1 0,-5 2 0,-3 1 0,-5-35 0,-27 12 0,-10 25 0,-25 10 0,-3 21 0,-10 10 0,-8 8 0,-1 16 0,24 10 0,1 8 0,12 3 0,2 5 0,-5 6 0,3 5 0,6 7 0,3 3 0,5-7 0,0 2 0,-3 13 0,2 0 0,8-20 0,3 0 0,3 4 0,3-2 0,-1 16 0,7 6 0,2-4 0,11-28 0,17-9 0,18-22 0,26-4 0,18-21 0,9-14 0,-39-1 0,0-5 0,-2-1 0,-1-4 0,0-12 0,-3-2 0,-5 6 0,-4-1 0,-5-4 0,-5 2 0,7-18 0,-17-25 0,-13 48 0,-8-22 0,-16 37 0,-13 11 0,-24 11 0,-11 8 0,-2 3 0,-4 15 0,6 23 0,-1 26 0,36-21 0,1 3 0,-1 1 0,1 2 0,5 4 0,3-1 0,-11 30 0,16-22 0,4 0 0,8 17 0,-8 22 0,15-37 0,21-14 0,9-17 0,34-7 0,12-16 0,14-4 0,5-13 0,-45-3 0,-2-5 0,-1-1 0,-2-5 0,2-10 0,-3-3 0,27-27 0,-13-16 0,-26 6 0,-15-9 0,-13 7 0,-15 1 0,-15 13 0,-12 11 0,-15 17 0,-5 17 0,-5 8 0,-24 22 0,25 16 0,18-1 0,1 9 0,2 18 0,4 5 0,7-7 0,1 2 0,-12 20 0,4 2 0,17-13 0,5 1 0,-5 7 0,1 1 0,9-1 0,2-1 0,2-6 0,2-4 0,4 22 0,-2-31 0,4-4 0,16-4 0,11 16 0,31-41 0,10-17 0,-2-27 0,11-27 0,-40 12 0,-2-5 0,5-11 0,-1-3 0,2-1 0,-4 2 0,-14 10 0,-2 1 0,0-1 0,-4 1 0,-6-13 0,4-21 0,-12 25 0,-9 10 0,-18 25 0,-16 14 0,-18 2 0,-12 4 0,-4 20 0,-4 6 0,8 27 0,3 8 0,5 10 0,8 3 0,14-12 0,6 0 0,16-11 0,0-4 0,8-11 0,5-7 0,10-18 0,21-15 0,8-23 0,34-36 0,-37 24 0,-1-3 0,7-7 0,1-2 0,-2-5 0,-1-1 0,-4 5 0,-2-1 0,-3-5 0,-3 1 0,9-36 0,-14-2 0,-11 25 0,-9 8 0,-17 19 0,-15 12 0,-16 13 0,-13 10 0,-2 4 0,-1 23 0,-2 14 0,3 27 0,6 15 0,6 4 0,9 11 0,18-7 0,1 11 0,18-32 0,1 27 0,7-43 0,13 11 0,11-28 0,24-15 0,13-6 0,11-17 0,4-23 0,0-18 0,-41 13 0,-2-3 0,-1 2 0,-3-2 0,-5-6 0,-3-1 0,13-44 0,-22-5 0,-7 0 0,-33 5 0,-16 9 0,8 44 0,-6 5 0,-3 4 0,-2 5 0,-41-10 0,-9 16 0,11 14 0,-5 16 0,9 21 0,3 26 0,43-22 0,3 4 0,-2 9 0,3 2 0,8-2 0,2 1 0,-1 4 0,4 3 0,6 0 0,4 2 0,1-1 0,1 1 0,4 4 0,0-1 0,-1-2 0,2-2 0,7-1 0,1-4 0,5 18 0,37 14 0,-14-54 0,19 11 0,-6-33 0,20-37 0,0-27 0,-5-21 0,-32 19 0,-5-3 0,-11 8 0,-3-4 0,8-36 0,-3-2 0,-10 34 0,-1 0 0,1-30 0,-6 2 0,-26-8 0,10 43 0,-5 2 0,-39-28 0,-6 27 0,3 20 0,-7 19 0,10 8 0,-5 15 0,3 16 0,1 28 0,-8 19 0,35-25 0,1 2 0,-4 1 0,1 1 0,1 10 0,4-1 0,-14 24 0,22-37 0,3-3 0,4 6 0,1 14 0,8-31 0,6-4 0,29-29 0,13-28 0,19-8 0,-22-1 0,0-5 0,-5-2 0,1-2 0,8-7 0,-1 0 0,13-28 0,-25 37 0,-3 0 0,-2-22 0,-1-2 0,-9-13 0,-12 30 0,-11-4 0,-21 24 0,-18 7 0,-18 9 0,-10 6 0,3 7 0,-4 0 0,15 17 0,-1 16 0,14 18 0,6 14 0,6 5 0,19 6 0,3 11 0,12 3 0,0-1 0,4-1 0,6-28 0,22 19 0,-4-45 0,33 26 0,-21-42 0,17 3 0,-12-18 0,6-22 0,-4-18 0,5-28 0,-13-19 0,-19 35 0,-3-1 0,-5-1 0,-3-2 0,-1-2 0,-1-1 0,-4 4 0,-2 0 0,-1-44 0,-12 32 0,-5 8 0,-20 22 0,3 6 0,-11 6 0,0 15 0,3 3 0,-2 13 0,6 20 0,-12 47 0,12-5 0,11-7 0,2 4 0,6-16 0,2-1 0,1 3 0,0 0 0,0 4 0,2-2 0,5 16 0,0 10 0,9-21 0,0-28 0,20-7 0,4-24 0,48-39 0,4-22 0,-37 20 0,0-4 0,8-16 0,-3-2 0,-13 8 0,-2-1 0,11-14 0,-1-1 0,-10 7 0,-3 0 0,-3 5 0,-3 0 0,-8 5 0,-4 2 0,0-34 0,-15 4 0,-23 18 0,-15 10 0,-21 9 0,-8 16 0,4 10 0,-4 9 0,11 8 0,5 14 0,9 16 0,4 17 0,5 23 0,9 1 0,9 11 0,13 5 0,5-4 0,4 5 0,12-7 0,3-23 0,26 15 0,4-33 0,12 6 0,6-22 0,0-16 0,5-4 0,4-30 0,-10-8 0,4-33 0,-14-8 0,-31 30 0,-3-3 0,0-1 0,-3-1 0,-8-2 0,-3 0 0,1-3 0,-1 1 0,-9-43 0,-3 47 0,-6 2 0,-24-32 0,-2 25 0,-13 10 0,10 25 0,0 1 0,-16 11 0,25 5 0,-18 30 0,20 15 0,-5 43 0,20-34 0,1 3 0,1 5 0,3 2 0,3 6 0,2 1 0,1-4 0,3 1 0,2 3 0,2-1 0,-2-6 0,2-2 0,3-5 0,4-3 0,19 36 0,17-25 0,17-22 0,9-15 0,6-16 0,18-23 0,-47-6 0,-3-7 0,8-14 0,-2-9 0,-3-10 0,-5-5 0,-1-9 0,-6-4 0,-2-8 0,-6-4 0,-4-1 0,-4-3 0,-11 23 0,-2-2 0,-1 4 0,3-11 0,-5 2 0,-6-16 0,-9 4 0,-7 31 0,-6 3 0,-2-12 0,-9 3 0,-11 15 0,-6 6 0,3 2 0,-2 7 0,-4 10 0,-2 6 0,5 5 0,0 3 0,1 5 0,1 3 0,-32 3 0,8 11 0,10 15 0,13 23 0,19-5 0,3 4 0,-1 29 0,11-16 0,5 2 0,8-13 0,4 1 0,0 11 0,0 3 0,-1-1 0,3-1 0,6-5 0,3-2 0,4-2 0,5-3 0,26 29 0,21-14 0,4-25 0,16-15 0,-16-35 0,13-15 0,-9-3 0,-8-3 0,-2-7 0,10-5 0,4-6 0,-14-4 0,-23-9 0,-14-4 0,-5-3 0,-5-2 0,-1 1 0,-3 1 0,-6-1 0,-4 1 0,-5 2 0,-5 4 0,-9 4 0,-6 4 0,-7 6 0,-6 5 0,-8 3 0,-3 7 0,2 8 0,-2 4 0,-1 5 0,0 4 0,-47 2 0,7 6 0,6 23 0,3 22 0,9 22 0,34-17 0,2 4 0,4-2 0,2 3 0,3 8 0,4 3 0,2-5 0,4 1 0,6 1 0,3 0 0,2-3 0,1-1 0,4 43 0,11-15 0,9-19 0,17-20 0,11-8 0,10-16 0,4-8 0,6-8 0,-3-19 0,0-13 0,-12-26 0,1-10 0,-21-12 0,-7-8 0,-17-5 0,-5-7 0,-29 5 0,-13-2 0,-29 19 0,-5 7 0,-7 25 0,2 19 0,1 11 0,8 12 0,11 6 0,3 24 0,13 14 0,2 22 0,13 8 0,9-19 0,8 15 0,6-22 0,3 8 0,0-11 0,0-9 0,13-9 0,15-6 0,-2-8 0,26-5 0,-27-5 0,28-10 0,-19-8 0,1-7 0,-2-21 0,-17 0 0,4-10 0,-12 8 0,-4 1 0,-4 9 0,-13-2 0,-2 10 0,-16 9 0,-5 8 0,4 7 0,-3 15 0,9 21 0,3 23 0,5 20 0,9 11 0,5-4 0,4 5 0,12-7 0,11-4 0,24 2 0,14-13 0,12 0 0,12-17 0,-40-26 0,4-3 0,23-2 0,1-5 0,-22-4 0,0-1 0,27 1 0,-1-7 0,-24-16 0,-2-7 0,8 1 0,0-6 0,1-17 0,-4-8 0,-7 1 0,-5-5 0,-4-6 0,-7-5 0,-7-1 0,-7-1 0,-6-1 0,-5 1 0,-3-1 0,-5 2 0,-9 12 0,-4 1 0,-1 2 0,-7 4 0,-46-24 0,-8 19 0,-3 17 0,4 22 0,11 7 0,7 13 0,8 17 0,12 19 0,8 23 0,14 24 0,6 2 0,7-40 0,2 0 0,3 39 0,23-1 0,6-20 0,30-5 0,-2-25 0,9-13 0,-2-13 0,-6-10 0,7-23 0,-14-8 0,4-36 0,-14-11 0,-24 28 0,-3-4 0,-3-3 0,-5-3 0,-1-6 0,-3-2 0,-3-4 0,-1 1 0,-1 1 0,-2 4 0,-9-34 0,-8 16 0,-25 21 0,0 21 0,-12 4 0,10 35 0,-17 48 0,3 27 0,24-14 0,5 4 0,6-7 0,5 2 0,0 13 0,5 1 0,7-8 0,3 1 0,-2 14 0,2 2 0,2-5 0,4-1 0,5-3 0,5-3 0,1-8 0,5-3 0,8-3 0,5-5 0,-1-11 0,3-3 0,36 23 0,9-29 0,20-15 0,-46-14 0,1-7 0,4-12 0,-2-7 0,-12 1 0,-1-8 0,21-30 0,-4-12 0,-19 1 0,-2-3 0,10 1 0,-2-2 0,-15-14 0,-9 1 0,-9 20 0,-4 0 0,1-13 0,-2-2 0,-4 13 0,-3 2 0,-7 7 0,-5 3 0,-22-30 0,-23 18 0,-16 21 0,0 21 0,-2 11 0,11 13 0,2 11 0,-8 37 0,6 26 0,29-12 0,4 4 0,7-8 0,4 2 0,1 17 0,4 2 0,4-9 0,3 1 0,1 10 0,1 1 0,1-5 0,2-1 0,3-7 0,3-3 0,5-6 0,4-4 0,25 30 0,21-22 0,19-28 0,5-16 0,13-12 0,-47-16 0,2-9 0,19-12 0,-3-7 0,-22 2 0,-2-5 0,21-21 0,-6-5 0,-29 16 0,-5-5 0,0-4 0,-1-6 0,-3 1 0,-2-20 0,-5-2 0,-2 16 0,-1-3 0,-6 3 0,-11-21 0,-7 5 0,2 19 0,-7 0 0,-11 1 0,-9-3 0,0 10 0,1 14 0,-3 4 0,-4-11 0,-5-5 0,0 10 0,-3 13 0,-2 7 0,-9-11 0,-3 3 0,6 10 0,-1 7 0,-2 4 0,0 6 0,7 2 0,1 4 0,-4 3 0,1 4 0,7 2 0,0 5 0,1 5 0,2 6 0,2 9 0,3 5 0,2 6 0,3 3 0,3 5 0,4 1 0,-13 39 0,17 2 0,19-9 0,4-11 0,15-12 0,19-14 0,17-13 0,18-10 0,16-8 0,-28-9 0,2-5 0,0-10 0,2-6 0,10-3 0,0-7 0,-2-15 0,-6-6 0,-12 7 0,-3-3 0,11-11 0,-6-4 0,-18 7 0,-5-1 0,4-13 0,-2-2 0,-9 6 0,-5-1 0,-5-4 0,-5 0 0,-4 14 0,-6 0 0,-8-8 0,-8 1 0,-6 9 0,-6 3 0,-7-7 0,-4 2 0,-3 9 0,-2 2 0,5 2 0,-1 4 0,0 6 0,1 4 0,-16-3 0,-28 4 0,38 22 0,-24-2 0,29 27 0,2 19 0,6 24 0,7 12 0,10 11 0,12-5 0,6 5 0,4-18 0,6-16 0,19 1 0,-2-30 0,20 10 0,-12-24 0,8-4 0,-8-4 0,4-3 0,-13-6 0,-6-6 0,-1-16 0,-10-4 0,1-12 0,-12 4 0,-11-12 0,-15 8 0,-1 4 0,-12 6 0,7 11 0,-18-5 0,8 15 0,-2 2 0,6 21 0,9 13 0,-3 19 0,8 16 0,9-8 0,1 14 0,15-21 0,-5 12 0,9-15 0,-3-4 0,4-13 0,0-6 0,5-9 0,4-2 0,9-4 0,1-7 0,4-16 0,-5-15 0,4-20 0,-4-12 0,0-8 0,-5-11 0,-8-3 0,-1 1 0,-7 26 0,-12-3 0,-16 20 0,-10 6 0,-8 10 0,8 23 0,-2 11 0,13 12 0,-10 9 0,16 15 0,-6 2 0,14 3 0,2 5 0,10 6 0,0-12 0,4 4 0,6-17 0,4-3 0,11-1 0,6-13 0,9-1 0,0-9 0,3-1 0,-11-12 0,2-5 0,-12-13 0,7-20 0,-13 4 0,0-17 0,-8 4 0,-8-7 0,-17-7 0,-7 5 0,-25-2 0,1 15 0,2 13 0,-17 3 0,23 25 0,-22-5 0,20 16 0,-5 14 0,8 8 0,2 23 0,16-5 0,-2 15 0,18-14 0,-6 9 0,11-10 0,1 0 0,3-13 0,8-1 0,19-9 0,4-7 0,22-3 0,-11-7 0,10-23 0,-4-5 0,6-34 0,-9-6 0,1-11 0,-18-3 0,-7 22 0,-12-30 0,-6 32 0,-3-29 0,-15 23 0,-7 5 0,-20 5 0,7 21 0,-10-1 0,-2 18 0,4 4 0,-3 5 0,15 23 0,9 13 0,3 24 0,11 10 0,4 11 0,4 1 0,4 1 0,6-20 0,10-1 0,6-21 0,10 9 0,-3-16 0,13 3 0,-4-21 0,8 2 0,-6-15 0,2-14 0,0-22 0,0-18 0,-9-13 0,-2-5 0,-17 1 0,-5-1 0,-9 21 0,-4 2 0,-6 21 0,-8-4 0,-11 11 0,-7 11 0,-7 8 0,-1 6 0,-9 28 0,-17 34 0,34-18 0,2 6 0,-1 3 0,2 4 0,2 5 0,3 2 0,7-6 0,2 0 0,-2 8 0,2 0 0,5-4 0,3-4 0,-2 24 0,8-26 0,2-2 0,6-5 0,12 30 0,12-49 0,22-7 0,-1-15 0,15-4 0,-3-24 0,-3-8 0,1-26 0,-18-6 0,-5-6 0,-17-15 0,-9 4 0,-9-11 0,-12 13 0,-18 3 0,-15 10 0,-21 17 0,-10 14 0,-3 18 0,-13 9 0,9 25 0,31-3 0,3 6 0,6 9 0,4 4 0,-5 5 0,4 2 0,7 2 0,3 0 0,3 0 0,3 0 0,-8 49 0,13 1 0,6-7 0,9-7 0,0-23 0,10-5 0,5-21 0,15 3 0,11-9 0,-3-8 0,11-8 0,-4-8 0,-1-24 0,3-6 0,-11-21 0,-8 6 0,-9-8 0,-8-8 0,-6-1 0,-1-8 0,-14 20 0,-1 10 0,-20 10 0,-7 5 0,-8 9 0,-4 2 0,5 21 0,2 14 0,-1 24 0,6 11 0,11-4 0,-1 10 0,19-17 0,-3 13 0,8-10 0,4-6 0,0-10 0,9-8 0,13-3 0,11-13 0,17-1 0,1-14 0,8-25 0,1-10 0,-5-28 0,-15 15 0,-7-14 0,-16 0 0,-3-5 0,-6-4 0,-15 19 0,-22 2 0,-12 9 0,-9 13 0,-23-5 0,17 30 0,-25-10 0,19 17 0,-3 24 0,3 16 0,0 37 0,34-34 0,2 2 0,0 4 0,4 0 0,-2 24 0,2 10 0,17-29 0,1 9 0,4-22 0,6-3 0,11-20 0,13-2 0,21-16 0,19-39 0,-29 14 0,1-6 0,8-18 0,0-7 0,2-7 0,-1-1 0,-8 8 0,-2-1 0,4-16 0,-4-1 0,-10 14 0,-4 0 0,0-9 0,-3-2 0,-5 6 0,-5 2 0,-5 9 0,-3 3 0,-1-38 0,-19 24 0,-11 12 0,-10 21 0,-10 2 0,-1 22 0,-16-2 0,8 10 0,-7 3 0,18 19 0,0 13 0,10 18 0,5-5 0,12 11 0,6-16 0,5 12 0,2-15 0,3-5 0,12-4 0,6-14 0,23-4 0,6-10 0,9-13 0,7-13 0,-2-21 0,2-11 0,-19 4 0,-3-7 0,-17 11 0,0-6 0,-8 8 0,-9 9 0,-4 7 0,-3 12 0,-8 3 0,-14 11 0,-6 0 0,-14 21 0,2 18 0,-5 35 0,2 15 0,22-35 0,2 3 0,3-2 0,3 0 0,2 0 0,2 0 0,-1 44 0,6-9 0,4-17 0,13-11 0,12-12 0,18-15 0,9-9 0,10-11 0,-5-8 0,9-8 0,-12-11 0,-1-14 0,-22-2 0,-2-13 0,-15 12 0,1-3 0,-6 9 0,-5 10 0,-4 12 0,-2 7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1:51.248"/>
    </inkml:context>
    <inkml:brush xml:id="br0">
      <inkml:brushProperty name="width" value="0.35" units="cm"/>
      <inkml:brushProperty name="height" value="2.1" units="cm"/>
      <inkml:brushProperty name="color" value="#D7B0DE"/>
      <inkml:brushProperty name="inkEffects" value="pencil"/>
    </inkml:brush>
  </inkml:definitions>
  <inkml:trace contextRef="#ctx0" brushRef="#br0">2418 2547 16383,'-75'0'0,"27"0"0,9 0 0,27 0 0,-4 0 0,66 0 0,-5-10 0,36 4 0,-22-13 0,-23 5 0,5 0 0,-19 2 0,-3 4 0,-15-1 0,-41 4 0,6-1 0,-48 6 0,8 0 0,-15 16 0,39-3 0,-1 5 0,-6 12 0,1 5 0,0 0 0,1 3 0,-5 8 0,1 0 0,17-12 0,2-1 0,-2 3 0,3-1 0,-6 16 0,1-9 0,17-6 0,11-15 0,9-6 0,4-5 0,16-6 0,15-1 0,16-16 0,6-6 0,-7-1 0,1-3 0,25-13 0,-3-4 0,-29 7 0,-2 0 0,11-4 0,-3 0 0,6-18 0,5-5 0,-16 3 0,-26 19 0,-1-3 0,-30 24 0,-15 5 0,-12 8 0,-39 4 0,28 0 0,-28 0 0,27 5 0,0 9 0,-10 18 0,22-1 0,7 0 0,23-11 0,13-12 0,0 2 0,16-3 0,14-3 0,26 0 0,-1-2 0,3-4 0,36-19 0,-20 6 0,1-5 0,-14-9 0,-4-1 0,-8 4 0,-1 1 0,6-5 0,-5 0 0,5-13 0,5-6 0,-23 5 0,-13 2 0,-25 8 0,-65-1 0,-2 19 0,10 10 0,-2 3 0,-25 3 0,16 0 0,4 13 0,9 10 0,6 12 0,1 5 0,21-3 0,6-1 0,10-1 0,8-5 0,1-1 0,4-5 0,16-2 0,15-5 0,18-8 0,4-7 0,4-5 0,-6-12 0,1-4 0,5 5 0,-2-4 0,-9-8 0,-7-4 0,2-9 0,-8 1 0,-14 2 0,-7 1 0,-7 4 0,-1 2 0,-4 5 0,-3 4 0,-19 0 0,-8 11 0,-23 0 0,-9 9 0,-10 21 0,-7 10 0,34-6 0,1 4 0,-4 10 0,1 3 0,-4 3 0,3 1 0,11-7 0,3-1 0,-19 34 0,35-45 0,10 1 0,4-16 0,4 2 0,21-10 0,12-1 0,36-3 0,9-16 0,-30 2 0,0-3 0,33-25 0,-36 14 0,-3-2 0,26-15 0,-7-8 0,-15 11 0,-21 4 0,-7-13 0,-52 24 0,-5-12 0,-47 30 0,0 4 0,-14 5 0,45 6 0,-1 5 0,-2 4 0,0 3 0,-4 10 0,0 4 0,2 3 0,3 2 0,15-7 0,2 1 0,-7 7 0,4 1 0,-6 12 0,-4 20 0,22-19 0,16 2 0,11-7 0,4-14 0,21-7 0,59-13 0,9-8 0,0-23 0,2-9 0,-36 11 0,-2-6 0,31-28 0,-3-7 0,-29 17 0,-5 0 0,0 2 0,-1-2 0,-2-2 0,-5 1 0,6-15 0,-17 13 0,-3-1 0,-2-16 0,-7-3 0,-38 26 0,-17 3 0,-48 12 0,35 10 0,-3 3 0,-18 4 0,-3 2 0,-1 0 0,-1 0 0,-4 2 0,0 2 0,1 3 0,1 5 0,5 4 0,3 5 0,3 3 0,5 4 0,17 0 0,6 2 0,-13 15 0,41-12 0,13-10 0,21-4 0,26-3 0,33-2 0,-26-7 0,4-2 0,7 3 0,1-4 0,4-8 0,2-5 0,11-4 0,-1-6 0,-7-7 0,-1-5 0,3-5 0,-6 0 0,-23 8 0,-5-1 0,3-3 0,-4 0 0,-1-6 0,3-15 0,-21 2 0,-20 21 0,-16-3 0,-25 27 0,-18 4 0,-14 0 0,-6 10 0,-3 17 0,-10 23 0,45-13 0,2 3 0,-31 27 0,6 9 0,20-22 0,4 7 0,8-11 0,20-10 0,7-10 0,8-6 0,34-8 0,43-4 0,15-8 0,-29-9 0,1-4 0,-11 0 0,-3-4 0,34-28 0,-37 21 0,-3-2 0,10-16 0,5 0 0,-24 7 0,-13 3 0,-13 11 0,-5 3 0,-25 15 0,-12 1 0,-29 3 0,0 0 0,-20 10 0,8 13 0,8 12 0,-1 6 0,17-3 0,2 1 0,-12 6 0,4-1 0,-2 13 0,26-29 0,15-9 0,10-8 0,10-3 0,19-10 0,25-25 0,20-9 0,-22 2 0,1-5 0,-3 3 0,0-2 0,7-10 0,-3-1 0,19-24 0,-31 29 0,-4 0 0,6-15 0,-4-11 0,-17-1 0,-23 16 0,-24 13 0,-25 23 0,-29 19 0,-11 16 0,35 2 0,-1 5 0,3 5 0,2 4 0,7-1 0,3 1 0,-2 1 0,4-1 0,-11 17 0,-3-5 0,24-6 0,13-20 0,14-3 0,15-12 0,22-4 0,23-21 0,-6 0 0,2-4 0,-5-1 0,0-2 0,3-6 0,-2 1 0,15-15 0,-19 9 0,-17 10 0,-7 5 0,-11 8 0,-17 6 0,-26 8 0,-35 3 0,-15 0 0,1 4 0,5 12 0,13 6 0,-10 17 0,13-1 0,8 0 0,20-10 0,15-7 0,8-3 0,11-6 0,7-2 0,25-7 0,26-24 0,28-11 0,-33 2 0,0-3 0,-6 6 0,-1-1 0,3-5 0,-1 0 0,31-18 0,-13 1 0,-5 4 0,-24 13 0,-10 6 0,-8 7 0,-11 6 0,0-1 0,-38-1 0,-36 7 0,-20 2 0,34 7 0,0 5 0,-37 17 0,21 0 0,-4 26 0,25-11 0,-6 10 0,22-14 0,3-2 0,23-11 0,2-1 0,7-4 0,21-3 0,18-5 0,11-2 0,7-5 0,1-10 0,4-5 0,28-5 0,6-8 0,-24-4 0,0-6 0,-1-2 0,-1 0 0,0-2 0,-3 0 0,-2 1 0,-3 0 0,-4 0 0,5-8 0,-8 3 0,2-9 0,-26-1 0,-17 22 0,-13-2 0,-29 24 0,-23 5 0,-36 7 0,32-1 0,-2 2 0,-3 3 0,-2 4 0,-4 6 0,-1 5 0,-1 6 0,1 6 0,0 8 0,3 4 0,0 4 0,4 3 0,3 0 0,6 1 0,14-11 0,2 2 0,-7 14 0,6 3 0,10 26 0,-9 5 0,30-17 0,32-47 0,14 1 0,7-22 0,7-5 0,2 2 0,4-5 0,27-19 0,0-7 0,-20 9 0,-2-6 0,-6-7 0,2-7 0,-7 3 0,-5 4 0,-1-1 0,22-22 0,-1 0 0,-24 20 0,-3 0 0,2-11 0,-2-2 0,-4 5 0,-7 2 0,-5-11 0,1-8 0,-28 39 0,-37-8 0,-41 16 0,-9 2 0,31 10 0,1 4 0,-24 19 0,0 10 0,3 27 0,1 6 0,24-4 0,4 2 0,17-7 0,5 0 0,9-1 0,8-13 0,8 0 0,6-15 0,23-5 0,26-13 0,23-3 0,-7-18 0,3-7 0,-18 0 0,-1-3 0,8-5 0,-4-3 0,-16-4 0,-5 0 0,11-14 0,0-9 0,-13 7 0,-17-2 0,-9 14 0,-16 2 0,-31 15 0,-59 6 0,37 10 0,-3 1 0,-8 0 0,-3 3 0,-11 3 0,0 5 0,10 6 0,0 3 0,-10 2 0,2 3 0,21 1 0,4 3 0,1-1 0,5 1 0,-9 13 0,-4 5 0,30-4 0,11-2 0,14-1 0,5 5 0,8-4 0,47 21 0,41-18 0,-21-20 0,4-3 0,-11-6 0,0-5 0,10-5 0,-5-6 0,8-15 0,-25 7 0,-3-3 0,18-27 0,-5-4 0,-16 6 0,-21 0 0,-11 0 0,-11 5 0,-19 0 0,-16 4 0,-25 8 0,-28-3 0,-3 16 0,31 6 0,-4 1 0,-18 1 0,-5 8 0,-11 22 0,0 6 0,17-16 0,4 5 0,-2 24 0,12 5 0,14 4 0,4 10 0,11-17 0,24-1 0,3-15 0,8-3 0,4-8 0,18-3 0,7-10 0,31-2 0,4-5 0,14-21 0,-6-9 0,-12-13 0,-2-10 0,-5-13 0,-17 15 0,0-12 0,-32 32 0,0 2 0,-4 9 0,0 5 0,-21 3 0,0 8 0,-19 0 0,5 4 0,-6 9 0,3 5 0,1 15 0,4 4 0,9 4 0,10-1 0,6-1 0,8-5 0,0-5 0,24-2 0,43-14 0,22-9 0,-30-16 0,2-6 0,-3 0 0,-3-4 0,-13-3 0,-2-3 0,6 0 0,-3 0 0,11-18 0,-4-8 0,-14 7 0,-18 14 0,-9 3 0,-5 9 0,-4 5 0,-11 4 0,-7 9 0,-45 3 0,8 4 0,-23 18 0,21 16 0,8 27 0,12-7 0,0 13 0,17-17 0,0-1 0,10-2 0,6-17 0,4-5 0,3-10 0,14-8 0,0-4 0,22-7 0,-6-14 0,9-8 0,-4-12 0,-4-4 0,-6-1 0,-9 1 0,-6 2 0,-5 9 0,-3 2 0,-1 9 0,-4 5 0,-3 8 0,-9 4 0,-9 3 0,-9 4 0,3 12 0,-4 13 0,11 19 0,1 7 0,9 0 0,5 4 0,5-15 0,0 2 0,4-16 0,7-4 0,6-7 0,23-6 0,5-5 0,0-22 0,4-12 0,-28-18 0,7-5 0,-17-4 0,-2-2 0,-5 0 0,-4 2 0,-3 11 0,-6 6 0,-7 11 0,0 12 0,-8 6 0,4 7 0,-4 0 0,-2 21 0,-2 18 0,1 40 0,9-32 0,2 1 0,-3 40 0,-4 9 0,12-26 0,5 5 0,1-1 0,5-33 0,16-2 0,21-33 0,21-3 0,34-26 0,-42 0 0,1-4 0,9-11 0,-2-2 0,-11 4 0,-2-2 0,6-3 0,-3 0 0,8-15 0,7-8 0,-27 12 0,-12 14 0,-16 8 0,-7 13 0,-50 4 0,0 9 0,-12 15 0,-4 8 0,-18 19 0,18-2 0,-1 7 0,14 1 0,2 3 0,-6 3 0,3-1 0,8-7 0,3 0 0,6-2 0,3-1 0,-11 19 0,8-7 0,10-4 0,17-22 0,6-2 0,5-13 0,20-4 0,28-4 0,48-9 0,-20-24 0,3-8 0,-2 7 0,-1-5 0,-6-13 0,-4-3 0,-10 8 0,-7 3 0,7-15 0,-22 18 0,-2 1 0,0-12 0,-7 3 0,-34 25 0,-23 13 0,-21 5 0,-19 3 0,-14 0 0,6 14 0,-8 16 0,-1 18 0,11 9 0,30-24 0,3 0 0,-9 21 0,-13 13 0,9 2 0,15-14 0,-5 0 0,33-33 0,5-4 0,5-11 0,16 0 0,24-9 0,21-20 0,29-15 0,-41 10 0,-1-1 0,31-19 0,-3-8 0,-23 18 0,-9-3 0,-12 8 0,-13 11 0,-25 9 0,-59 21 0,2 20 0,5-3 0,-2 5 0,15 5 0,2 3 0,-7 3 0,1 1 0,14-6 0,0 0 0,-4 2 0,2-1 0,-5 21 0,-9 2 0,22-5 0,11-18 0,13-3 0,8-15 0,3-5 0,32-8 0,10-4 0,13-15 0,7-10 0,-2-2 0,2-7 0,-3-3 0,3-6 0,-3 1 0,10-8 0,-2-4 0,-4-4 0,3-5 0,-8 4 0,-8 8 0,-3-1 0,14-20 0,-5-2 0,-26 25 0,-7 3 0,-1-14 0,-4 7 0,-48 37 0,-21 7 0,-31 6 0,30 8 0,-3 6 0,-1 4 0,0 4 0,-4 8 0,0 6 0,0 4 0,2 4 0,-2 1 0,1 3 0,1 7 0,0 1 0,4-2 0,0 2 0,-3 7 0,3-2 0,19-22 0,0-1 0,-12 19 0,5-3 0,13-8 0,-13 16 0,35-39 0,14-15 0,19-15 0,31-24 0,-19 3 0,3-5 0,14-7 0,3-2 0,-1-6 0,-2 1 0,-7 7 0,0 0 0,1-2 0,-5 2 0,11-17 0,11-11 0,-39 26 0,-19 10 0,-48 22 0,-19 10 0,-27 20 0,-5 13 0,34-1 0,1 6 0,0 0 0,2 2 0,-3 9 0,1 2 0,3-3 0,3 2 0,-1 3 0,4-2 0,12-11 0,1-1 0,-5 6 0,2-2 0,-4 16 0,-6 1 0,14-11 0,15-17 0,27-18 0,32-42 0,31-26 0,-26 8 0,1-5 0,9-2 0,-1 2 0,-17 8 0,-1 1 0,9-6 0,-3 1 0,5-15 0,0-5 0,-19 18 0,-15 13 0,-13 11 0,0 10 0,-20 7 0,-9 5 0,-29 3 0,3 0 0,-17 25 0,3 6 0,-6 38 0,33-36 0,1 1 0,-17 33 0,-4-7 0,27-12 0,-9-1 0,17-11 0,8-14 0,8-8 0,17-10 0,26-16 0,13-22 0,-7 4 0,3-2 0,-4-5 0,-2 0 0,-2 2 0,-1-1 0,2 1 0,-2 1 0,8-19 0,9-7 0,-26 17 0,-4 0 0,-18 17 0,-1 3 0,-15 11 0,-19 4 0,-3 5 0,-32 3 0,25 0 0,-39 20 0,29 10 0,-27 21 0,22 3 0,11-3 0,4 6 0,15-2 0,3 0 0,4-2 0,12-11 0,2-7 0,4-6 0,3-9 0,19-7 0,14-7 0,19-10 0,22-25 0,7-23 0,-32 12 0,0-6 0,2-3 0,-1-3 0,-5-1 0,0-1 0,-1-2 0,-3 0 0,-12 2 0,-4-1 0,-1 1 0,-5 2 0,-3-28 0,-8 6 0,-11 19 0,0 5 0,-8 8 0,-15 16 0,-10 13 0,-14 4 0,-14 24 0,-7 27 0,26-10 0,0 6 0,-4 13 0,1 3 0,-4 4 0,4-1 0,10-9 0,2 0 0,-2 4 0,4-1 0,-9 28 0,5 0 0,12-4 0,14-20 0,9-7 0,0-13 0,0-10 0,21-8 0,5-10 0,28-3 0,1-13 0,17-26 0,-3-21 0,-10-7 0,2-10 0,-28 11 0,9-10 0,-19 3 0,-3 1 0,-15 13 0,0 1 0,-5 12 0,-3 11 0,-9 6 0,-21 17 0,-6 1 0,-20 7 0,0 31 0,-17 23 0,38-10 0,0 7 0,-6 7 0,2 4 0,7 4 0,2 3 0,-3 3 0,4 1 0,9 4 0,4-2 0,3-20 0,4 1 0,4 21 0,4-3 0,4 6 0,1-25 0,6-3 0,24 7 0,19-24 0,21-8 0,12-16 0,11-7 0,-28-23 0,1-9 0,-15 6 0,-1-6 0,24-25 0,-3-9 0,-21 5 0,-3-3 0,11-10 0,-2 1 0,-17 16 0,-4-1 0,-1-7 0,-5 1 0,-2-21 0,-5-12 0,-11 16 0,-7 15 0,-18 13 0,-11 19 0,-21 12 0,-10 14 0,-13 9 0,-14 31 0,26-3 0,-1 8 0,-2 14 0,3 4 0,1 0 0,2 2 0,-2 14 0,5-1 0,23-26 0,1 0 0,-16 24 0,2 0 0,2 18 0,15-37 0,2 0 0,3 24 0,9-10 0,9-26 0,21-8 0,18-26 0,24-3 0,-3-16 0,4-9 0,-6-3 0,2-6 0,-4-4 0,2-7 0,-4 0 0,7-8 0,-2-3 0,-7 3 0,1-4 0,-7 4 0,-7 6 0,-2 1 0,24-25 0,-4 1 0,-6-13 0,-17 17 0,-3 2 0,-6-7 0,-8-5 0,-32 53 0,-16 9 0,-19 10 0,-18 4 0,4 22 0,-16 23 0,43-11 0,1 4 0,-3 8 0,2 2 0,0 4 0,3 0 0,-11 30 0,20-36 0,3-1 0,5 16 0,-4 12 0,15-21 0,1-4 0,5-28 0,21-2 0,12-19 0,36-9 0,4-21 0,-24 4 0,-1-6 0,-4-7 0,-2-2 0,-4 2 0,-2-1 0,0-3 0,-3 0 0,12-28 0,1-11 0,-18 7 0,-12-10 0,-12 29 0,-15-4 0,-19 34 0,-23 10 0,-24 8 0,-16 5 0,26 16 0,-1 9 0,0 3 0,2 5 0,0 10 0,2 6 0,-4 8 0,5 5 0,15-4 0,4 1 0,-2-4 0,2 0 0,3 4 0,4-1 0,11-13 0,4-1 0,-16 44 0,17-11 0,16-10 0,5-27 0,21-7 0,18-25 0,32-4 0,22-10 0,-40-9 0,0-6 0,10-8 0,1-8 0,-1-9 0,-1-6 0,5-11 0,-4-3 0,-8 6 0,-5 1 0,-13 7 0,-5-1 0,-6 7 0,-5 0 0,2-48 0,-11 24 0,-4-8 0,-36 43 0,-24 18 0,-35 8 0,28 6 0,-3 6 0,1 6 0,-2 5 0,-14 1 0,1 8 0,10 11 0,1 6 0,-6 2 0,3 1 0,20-5 0,3 2 0,-4 4 0,4-1 0,-12 20 0,0 5 0,25-18 0,9-8 0,18-16 0,1-2 0,4-13 0,21-4 0,18-4 0,52-34 0,-36 8 0,2-6 0,16-19 0,-1-6 0,-11 5 0,-4 0 0,-1-2 0,-4 0 0,-7 5 0,-3 0 0,-2 5 0,-1 1 0,-4 1 0,-2 0 0,18-26 0,-27 26 0,-15 5 0,-22 20 0,-26 3 0,-20 26 0,1 10 0,-1 8 0,16-3 0,1 6 0,-29 22 0,1 5 0,20-5 0,1 2 0,-14 14 0,1 0 0,17-18 0,1 0 0,-5 9 0,3-2 0,15-20 0,2-2 0,-31 39 0,20-10 0,19-31 0,13-13 0,8-11 0,3-12 0,19 0 0,22-28 0,1-1 0,4-6 0,12-20 0,1-5 0,-2 4 0,0-2 0,8-18 0,-5 2 0,-24 29 0,-3 1 0,12-18 0,-3 0 0,8-18 0,-23 24 0,-3 1 0,-3-12 0,-7 0 0,-28 46 0,-26 7 0,-16 11 0,-30 10 0,-8 27 0,37-9 0,0 6 0,-1 12 0,1 3 0,0-3 0,2 1 0,13-6 0,2-1 0,-2-2 0,4-1 0,-9 15 0,-8 2 0,22-17 0,12-14 0,10-9 0,11-10 0,22-25 0,17-24 0,-8 7 0,5-4 0,6-6 0,2-3 0,1-6 0,-1 0 0,-7 11 0,-1 0 0,4-8 0,-3 0 0,8-23 0,6-6 0,-26 19 0,-9 16 0,-14 8 0,-1 14 0,-26 4 0,-10 14 0,-23 4 0,-6 4 0,-9 26 0,-5 19 0,33-11 0,0 6 0,0 6 0,1 2 0,-18 23 0,25-27 0,4 0 0,-3 13 0,-5 7 0,19-16 0,9-8 0,7-14 0,3-2 0,15-16 0,10-2 0,30-6 0,-13-21 0,3-9 0,11 0 0,1-5 0,-5-10 0,1-5 0,14-6 0,-4 1 0,0-11 0,-14 18 0,-3 0 0,5-13 0,0-6 0,-19 17 0,-19 10 0,-18 20 0,-25 5 0,-13 19 0,-29 30 0,-4 17 0,31-5 0,0 6 0,-3 4 0,1 4 0,0 10 0,2 2 0,0 0 0,4-1 0,14-14 0,3-1 0,1 3 0,4 0 0,7-6 0,4 0 0,-6 40 0,6 2 0,36-49 0,17-12 0,12-20 0,9-5 0,-6-2 0,3-3 0,27-4 0,1-6 0,-25-6 0,-2-7 0,18-10 0,-1-9 0,-17-4 0,-2-6 0,14-11 0,-3-1 0,-26 17 0,-3-1 0,4-9 0,-8-1 0,-5-19 0,-12 22 0,-4 0 0,-1-24 0,-7 11 0,-32 28 0,-18 17 0,-25 5 0,-20 9 0,-1 5 0,-8 11 0,43 7 0,2 7 0,1 1 0,2 6 0,-4 14 0,2 5 0,4-4 0,2 2 0,1 6 0,2 0 0,11-12 0,3 1 0,-1 6 0,3 0 0,0 21 0,4 13 0,8-21 0,10 10 0,7-37 0,28 9 0,14-36 0,8-2 0,6-4 0,-4-7 0,2-4 0,21-10 0,0-5 0,-20-2 0,-1-5 0,16-17 0,-2-6 0,-17 2 0,-1-2 0,15-10 0,-5 0 0,-24 13 0,-6 0 0,3-2 0,-5-2 0,-17 6 0,-5 1 0,12-43 0,-8 17 0,-26 10 0,-14 41 0,-25-7 0,-16 21 0,-12 8 0,-3 25 0,33 0 0,0 6 0,0 12 0,2 5 0,-4 8 0,2 3 0,3 5 0,5 0 0,11-18 0,2 2 0,-4 30 0,5 0 0,10 12 0,3-23 0,2-2 0,9 6 0,24-8 0,16-26 0,34-5 0,19-21 0,-43-7 0,3-3 0,26-4 0,3-8 0,-8-12 0,0-5 0,9 1 0,-2-7 0,2-18 0,-5-6 0,-16 6 0,-2-2 0,13-13 0,-5 1 0,-24 18 0,-5 1 0,1-8 0,-5-1 0,6-34 0,-14 13 0,-4 4 0,-34 45 0,-26 17 0,-16 7 0,-23 9 0,-13 31 0,6 16 0,35-14 0,1 6 0,1 7 0,1 1 0,3-3 0,0 1 0,6-3 0,1 1 0,4 0 0,2-1 0,-10 26 0,6 4 0,16-15 0,8-14 0,9-2 0,3-22 0,18-3 0,15-18 0,33-8 0,15-31 0,-35 14 0,1-5 0,8-18 0,0-5 0,-7 7 0,-3 0 0,-7 2 0,-2 0 0,-3 1 0,-5 0 0,8-19 0,-5 0 0,-9 5 0,-20 27 0,-17 4 0,-19 17 0,-25 6 0,-14 14 0,-8 16 0,33-5 0,0 5 0,1 9 0,0 3 0,-11 9 0,2 3 0,7-1 0,3 1 0,3-5 0,1 0 0,3 1 0,5-2 0,-10 26 0,5 5 0,16-11 0,14-28 0,5-8 0,28-25 0,17-4 0,33-18 0,14-24 0,-41 11 0,-1-3 0,26-29 0,-30 24 0,-1 0 0,6-19 0,12-7 0,-18-7 0,-23 22 0,-6-1 0,-31 22 0,-15 9 0,-32 8 0,-16 4 0,-14 5 0,43-1 0,-1 2 0,-5 8 0,0 5 0,-2 4 0,0 5 0,-1 8 0,1 5 0,1 2 0,4 2 0,14-7 0,1 0 0,-8 3 0,3 1 0,-4 23 0,-14 3 0,28-8 0,13-11 0,11-8 0,9-8 0,4-4 0,18-6 0,21-6 0,27-8 0,16-9 0,9-24 0,-44 8 0,-3-5 0,31-34 0,-35 24 0,-4 0 0,11-25 0,-7 2 0,-13-9 0,-20 22 0,-1-7 0,-31 25 0,-19 6 0,-23 12 0,-21 5 0,6 5 0,-13 0 0,10 21 0,-5 10 0,28 13 0,-6 10 0,26-2 0,-3 0 0,14-2 0,13-9 0,10-6 0,4-5 0,11-9 0,19-9 0,21-8 0,26-4 0,11-28 0,-39 13 0,-2-4 0,25-32 0,-29 22 0,-2 0 0,9-23 0,10-4 0,-18 0 0,-13 13 0,-11 7 0,-10 11 0,-4 6 0,-10 8 0,-12 3 0,-19 5 0,-13 3 0,-20 26 0,-5 13 0,33-5 0,0 4 0,-3 6 0,2 1 0,-18 26 0,27-27 0,3 0 0,0 13 0,-2 7 0,17-11 0,8-16 0,8-2 0,16-18 0,15-5 0,32-9 0,21-37 0,-30 11 0,0-6 0,2-20 0,-1-5 0,9 0 0,-2-1 0,-6-8 0,-3 0 0,-8 16 0,-3 0 0,-5-5 0,-5 0 0,7-21 0,-11-4 0,-12 21 0,-11 14 0,-9 13 0,-18 16 0,-14 2 0,-26 21 0,-12 25 0,32-6 0,0 6 0,-3 9 0,1 3 0,0 5 0,2 0 0,10-12 0,2-1 0,-4 10 0,3-2 0,-2 12 0,-12 19 0,28-23 0,4-8 0,13-15 0,0-12 0,10-9 0,14-7 0,19-1 0,21-23 0,11-19 0,-33 8 0,0-5 0,3-8 0,-2-1 0,24-27 0,-31 27 0,-1 1 0,9-17 0,-5-9 0,-9 18 0,-19 11 0,-4 12 0,-9 15 0,-15 3 0,-11 11 0,-15 19 0,-10 21 0,-2 23 0,25-19 0,1 1 0,-17 24 0,-5 16 0,24-28 0,-5 13 0,21-21 0,2 3 0,9-24 0,10-2 0,20-19 0,15-8 0,32-27 0,8-18 0,-29 4 0,1-4 0,2-3 0,1-1 0,7-8 0,-4 0 0,-17 14 0,-1 1 0,8-5 0,-5 0 0,0-20 0,9-7 0,-25 17 0,-17 6 0,-7 28 0,-19 2 0,-18 19 0,-30 8 0,-15 22 0,22-2 0,-1 4 0,4 7 0,2 6 0,-12 11 0,-1 4 0,1-1 0,1 1 0,2 7 0,3 0 0,11-14 0,2-1 0,2 0 0,4-1 0,0 16 0,-3 0 0,21-21 0,8-4 0,8-22 0,21 0 0,11-15 0,37-12 0,-15-11 0,4-8 0,8-6 0,2-6 0,-12 2 0,3-4 0,-3 1 0,14-10 0,0-1 0,-17 9 0,2-3 0,-6 4 0,-5 4 0,-1-1 0,19-14 0,-4 0 0,2-15 0,6-6 0,-29 12 0,-22 26 0,-12 6 0,-39 27 0,-20 1 0,-38 19 0,42-2 0,-2 5 0,-4 12 0,-1 5 0,-2 3 0,1 4 0,-4 12 0,1 2 0,3-4 0,2 0 0,9-3 0,3-1 0,1-1 0,2-1 0,-13 20 0,3 6 0,18-22 0,19-4 0,8-25 0,11-5 0,25-14 0,23-24 0,2-5 0,6-7 0,3-8 0,0-4 0,2-6 0,1-3 0,8-8 0,-5 2 0,-27 21 0,-2 0 0,20-22 0,-2 0 0,3-13 0,-26 23 0,-3-3 0,9-34 0,-22 21 0,-11 11 0,-42 33 0,-27 11 0,-33 7 0,18 6 0,-6 5 0,1 13 0,-2 6 0,17-3 0,-4 2 0,2 5 0,-3 8 0,1 6 0,5 0 0,-9 11 0,3 3 0,9-8 0,-2 2 0,9-4 0,14-7 0,2 0 0,-27 24 0,1-2 0,-1 5 0,31-30 0,2 0 0,-13 19 0,32-28 0,56-44 0,39-30 0,-5-1 0,-7 0 0,5-6 0,-14 11 0,9-7 0,4-3 0,-2-1 0,-5 3 0,-3 1 0,-5 0 0,-1 0 0,1-2 0,4-5 0,0-3 0,0 1 0,-3 2 0,6-4 0,-3 3 0,-2 0 0,-6 6 0,-3 0 0,-3 2 0,6-12 0,-6 4 0,-14 16 0,-2-2 0,12-23 0,-6 1 0,-11-1 0,-9 1 0,-53 48 0,-20 14 0,8 1 0,-6 4 0,-24 16 0,-3 8 0,-2 1 0,1 4 0,-3 11 0,0 7 0,23-10 0,1 3 0,2 0 0,-14 14 0,0 3 0,14-10 0,-2 3 0,2 0 0,6-5 0,1 0 0,3-2 0,-7 11 0,3-2 0,2-2 0,5-2 0,-11 13 0,1-1 0,24-18 0,15-21 0,13-9 0,72-60 0,-2-12 0,-20 18 0,7-6 0,-1-1 0,-2-1 0,0-3 0,-2 2 0,18-16 0,-2 1 0,-4 0 0,-4 1 0,-10 11 0,-4 1 0,-10 8 0,-2 0 0,6-4 0,-3 1 0,7-31 0,-18 32 0,-23 6 0,-36 32 0,-40 3 0,24 17 0,-4 5 0,-14 2 0,-2 6 0,-4 15 0,1 5 0,-1 1 0,0 2 0,-2 6 0,3 0 0,20-14 0,3 0 0,-4 5 0,4-2 0,-17 20 0,7-7 0,16-10 0,24-17 0,10-12 0,9-4 0,7-7 0,19-4 0,20 0 0,49-33 0,-41 11 0,1-5 0,19-22 0,2-8 0,-3 0 0,-2-3 0,-7 0 0,-3 0 0,-5 8 0,-4-1 0,-9 1 0,-4 0 0,18-29 0,-22 18 0,-5 1 0,-1-13 0,-7-12 0,-39 49 0,-19 2 0,-38 22 0,-10 1 0,30 10 0,-2 0 0,4-2 0,-2 4 0,-7 12 0,-3 9 0,-21 16 0,4 8 0,24-2 0,3 5 0,4-5 0,-2 5 0,6-1 0,-2 10 0,7-1 0,5-4 0,1 0 0,-9 9 0,6-1 0,3 26 0,14-42 0,2-2 0,5 31 0,9-20 0,9-7 0,11-19 0,26-13 0,16-12 0,41-33 0,-27-4 0,2-8 0,3-14 0,1-7 0,-14 11 0,2-5 0,-4 1 0,6-15 0,-3-2 0,-11 16 0,1-2 0,-6 3 0,-7 2 0,-2-2 0,9-11 0,4-7 0,-7 5 0,-16 10 0,-3 0 0,18-33 0,-7 0 0,-24 38 0,-6 3 0,-2-44 0,-41 12 0,-24 17 0,-5 28 0,-11 8 0,-4 12 0,-5 5 0,17 1 0,-4 0 0,1 5 0,5 4 0,0 4 0,-1 4 0,-9 6 0,-1 5 0,5 2 0,-7 8 0,3 5 0,8 1 0,-1 6 0,5 2 0,-2 15 0,5 4 0,-9 2 0,4 2 0,15-3 0,9 2 0,13-4 0,7-1 0,1 37 0,14-3 0,24-29 0,19-4 0,22-23 0,25-10 0,14-15 0,-24-6 0,4-4 0,-5-10 0,2-7 0,23-15 0,-3-8 0,-27 3 0,-1-7 0,-7 1 0,2-5 0,-4-1 0,8-13 0,-4 1 0,0 5 0,-1 0 0,-2-6 0,-8 1 0,-2-22 0,-15 28 0,-3 1 0,-7-21 0,-2 8 0,-33 35 0,-22 18 0,-27 5 0,-29 8 0,39 9 0,-1 6 0,-3 5 0,-1 8 0,2 7 0,-3 7 0,4 3 0,6 1 0,4 2 0,0 1 0,-3 1 0,0 0 0,2 2 0,3 2 0,2 2 0,6-3 0,8-1 0,2 0 0,-18 16 0,3 0 0,20-15 0,5-2 0,-1-2 0,2 0 0,6 7 0,4-5 0,6 6 0,11 2 0,19-42 0,28-8 0,-7-9 0,3-8 0,6-15 0,2-9 0,15-11 0,0-10 0,-24 8 0,-2-6 0,-2 0 0,17-20 0,-1-3 0,-12 15 0,0-2 0,-3 1 0,5-19 0,-2-1 0,-10 18 0,1-2 0,-4 0 0,4-20 0,-7 0 0,-7 5 0,-7 2 0,-8 14 0,-4 3 0,-10-36 0,-31 29 0,-23 24 0,-36 21 0,34 16 0,-2 2 0,-3 2 0,-2 4 0,-3 6 0,0 7 0,-4 10 0,1 7 0,1 8 0,2 8 0,-2 14 0,3 5 0,5-3 0,3 3 0,7 3 0,4 2 0,4-3 0,6-1 0,12-5 0,4-1 0,5-5 0,4-2 0,5-3 0,4-3 0,14 23 0,26 1 0,32-29 0,-24-25 0,4-3 0,11-5 0,5-4 0,19-1 0,5-7 0,1-15 0,3-10 0,-18 1 0,2-4 0,-1-5 0,-3-8 0,-2-5 0,-4-3 0,-11 2 0,-4-3 0,2-1 0,9-5 0,2-1 0,-7 0 0,1-16 0,-5-1 0,-12 19 0,0-2 0,-5 1 0,3-18 0,-10 0 0,-11 6 0,-7 3 0,-5 13 0,-6 2 0,-27-36 0,-19 20 0,-31 16 0,6 17 0,12 14 0,-2 5 0,-21 6 0,8-2 0,-3 4 0,20 14 0,0 8 0,-11 11 0,-1 11 0,1 15 0,4 10 0,2 15 0,4 5 0,4-6 0,3 4 0,16-17 0,2 3 0,3-1 0,-1 20 0,4 1 0,9-18 0,1 3 0,3-1 0,-2 19 0,5-1 0,5-5 0,6-4 0,10-17 0,7-4 0,4-4 0,7-5 0,12-11 0,8-7 0,4-5 0,6-6 0,24-5 0,5-7 0,-10-7 0,3-9 0,-11-9 0,2-7 0,-1-5 0,-6-4 0,-3-6 0,-3-3 0,-8-3 0,-2-2 0,-1-4 0,8-9 0,0-3 0,-5 1 0,3-16 0,-6-2 0,-14 20 0,-1-2 0,-4 1 0,3-24 0,-8 2 0,-8 7 0,-9 1 0,-13-4 0,-10 6 0,-6 24 0,-8 7 0,-9 0 0,-10 9 0,-20 20 0,-7 11 0,6 1 0,-3 8 0,-22 16 0,-3 12 0,32-7 0,1 3 0,1 7 0,-7 16 0,0 8 0,1 3 0,11-13 0,0 2 0,1 2 0,1 2 0,-1 5 0,1 3 0,2 0 0,3-2 0,-4 6 0,4-2 0,1 3 0,-6 13 0,2 4 0,7-4 0,16-19 0,5-4 0,0 3 0,-4 7 0,1 3 0,3-2 0,2 28 0,6-4 0,5-22 0,5-3 0,6-3 0,7-5 0,24 21 0,32-15 0,-16-48 0,7-6 0,11-1 0,3-5 0,2-2 0,4-8 0,-7-10 0,4-6 0,-6-1 0,1-5 0,-1-4 0,-1-4 0,4-6 0,-9-3 0,-5-16 0,-5-3 0,10-4 0,-3-3 0,-12-2 0,-8-2 0,-5 3 0,-7 1 0,-11 4 0,-4 2 0,0 3 0,-4 2 0,-9-32 0,-19 21 0,-20 20 0,-21 24 0,-27 7 0,-3 15 0,40 6 0,-1 5 0,-3 9 0,1 7 0,1 7 0,2 8 0,-6 11 0,3 7 0,3 2 0,3 3 0,4 2 0,3 1 0,4 1 0,6 0 0,15-15 0,4 1 0,-1 2 0,5 1 0,10-5 0,3-2 0,-7 40 0,19-9 0,24-41 0,25-17 0,32-13 0,-43-6 0,1-5 0,4-13 0,1-9 0,4-5 0,-1-6 0,-1-12 0,-3-7 0,-2-4 0,-3-4 0,-5 4 0,-5-2 0,-9-2 0,-5-3 0,-5 1 0,-5-1 0,-5-2 0,-5 0 0,-2 3 0,-4 2 0,-6 6 0,-5 4 0,-22-32 0,-14 45 0,-8 8 0,-28-2 0,7 14 0,-3 8 0,23 15 0,1 6 0,-17 5 0,-1 7 0,10 7 0,5 5 0,7-2 0,3 3 0,-1 5 0,5 1 0,-15 20 0,24-23 0,3 1 0,-8 24 0,7 5 0,21-15 0,2-2 0,9-5 0,0-11 0,18 9 0,7-21 0,20 4 0,15-20 0,-3-5 0,-1-4 0,-4-8 0,-14-11 0,5-17 0,-22-2 0,-3-22 0,-18 15 0,-9-22 0,-16 26 0,-12 0 0,-20-9 0,-9 5 0,-9 5 0,-3 6 0,-2 1 0,3 11 0,21 24 0,4 11 0,-35 30 0,49-6 0,3 6 0,-1 10 0,2 4 0,-1 8 0,5 3 0,7-3 0,5 3 0,3 6 0,3 0 0,4-11 0,4-2 0,3-3 0,2-3 0,9 37 0,3-43 0,22 5 0,23-27 0,2 0 0,22-11 0,-20-16 0,17-39 0,-7-22 0,-15-9 0,-3-14 0,-25 23 0,-3-2 0,-2-2 0,2-1 0,-1-2 0,-5 2 0,-1-27 0,-9 4 0,-7 22 0,-6 5 0,-17-35 0,-2 22 0,-32 11 0,3 27 0,-34-12 0,18 30 0,-23-3 0,28 22 0,-10 31 0,4 15 0,36-4 0,3 6 0,-3 4 0,2 5 0,5 7 0,4 3 0,2 0 0,4 6 0,5-1 0,3 7 0,4-2 0,7-8 0,5-2 0,1 0 0,1 5 0,1-1 0,5-5 0,16 9 0,8-14 0,-1-26 0,3-9 0,45 14 0,5-22 0,-1-8 0,1-20 0,-43-9 0,-2-6 0,0-5 0,-2-7 0,2-16 0,-3-7 0,-6 2 0,-5-4 0,-4-8 0,-5-3 0,-7 7 0,-4-1 0,-6-2 0,-3-1 0,-3 3 0,-4 4 0,-16-27 0,4 40 0,-8 2 0,-26 7 0,-8 6 0,-23-14 0,18 20 0,-1 8 0,-14 21 0,-3 26 0,1 26 0,37-13 0,2 6 0,1 13 0,2 3 0,1 3 0,3 1 0,3 7 0,3 2 0,6 1 0,5 1 0,3-5 0,4 0 0,4-5 0,2-1 0,0-4 0,4-2 0,22 31 0,13-2 0,39-24 0,-34-37 0,7-5 0,11-5 0,10-4 0,2-7 0,6-14 0,2-9 0,-1 0 0,-4 5 0,-1-1 0,-1-8 0,6-15 0,-2-10 0,-11-3 0,-10-8 0,-7-6 0,5-12 0,-3-3 0,-9 8 0,-7 0 0,-11 3 0,-7 0 0,-5 10 0,-5 2 0,-6-31 0,-31 13 0,-23 30 0,-28 11 0,31 24 0,-1 4 0,-44-1 0,40 10 0,1 6 0,4 7 0,0 9 0,-19 26 0,3 9 0,19-12 0,2 7 0,-8 16 0,-3 11 0,7-6 0,8-8 0,4-2 0,-10 22 0,5-2 0,20-32 0,7-3 0,7 0 0,4-1 0,-3 27 0,5 4 0,30-50 0,16-16 0,33-6 0,16-7 0,-40-15 0,0-7 0,4 0 0,0-6 0,4-13 0,-1-6 0,-3 0 0,-2 0 0,-11 5 0,-3 0 0,0-6 0,-4-2 0,-8 3 0,-4 0 0,14-41 0,-9-2 0,-52 18 0,-6 28 0,-31 1 0,-3 29 0,-23 4 0,5 1 0,1 13 0,9 26 0,8 20 0,28-14 0,2 4 0,0 5 0,2 1 0,4-1 0,3-1 0,-7 39 0,9-5 0,15-5 0,1 9 0,5-19 0,21-9 0,11-35 0,30-10 0,-2-13 0,6-11 0,6-20 0,1-9 0,-13 11 0,2-2 0,-4-3 0,14-23 0,-5-6 0,0-8 0,-4-3 0,-15 9 0,-3-1 0,8-11 0,-3 0 0,-15 17 0,-5 3 0,-2 1 0,-7 3 0,-4-19 0,-6-19 0,-6 36 0,-26 7 0,-18 36 0,-25 8 0,-19 4 0,0 33 0,-6 8 0,43 0 0,3 5 0,4-3 0,2 3 0,-6 16 0,4 1 0,13-15 0,2-1 0,-2 6 0,5-2 0,4 11 0,8-14 0,9-8 0,6-17 0,17-7 0,23-13 0,24-13 0,21-28 0,-40 8 0,0-8 0,4-12 0,0-5 0,-1-4 0,-4 0 0,-11 12 0,-3 1 0,3-7 0,-5 2 0,-4-15 0,4-14 0,-23 12 0,-7 24 0,-53 14 0,-5 19 0,1 20 0,-6 11 0,-8 15 0,2 8 0,12-3 0,1 5 0,5 3 0,-1 6 0,3-1 0,-8 13 0,5-1 0,7-6 0,1 2 0,-6 12 0,4-4 0,0 10 0,18-27 0,3 0 0,-2 26 0,13-25 0,16-13 0,30-28 0,20-9 0,-11-14 0,7-7 0,26-11 0,5-11 0,-19-3 0,1-8 0,1-1 0,7-3 0,1-2 0,-3 0 0,-9 3 0,-3-1 0,-5 3 0,8-8 0,-8 4 0,-17 17 0,-5 5 0,-2-1 0,-12 5 0,-52 66 0,-29 22 0,20-11 0,0 3 0,3-5 0,1 0 0,2 0 0,3-1 0,-16 23 0,10-2 0,9-15 0,22-15 0,5-13 0,10-11 0,66-39 0,-19-9 0,3-7 0,9 1 0,-1-1 0,-2-10 0,-5 0 0,-18 15 0,-3 3 0,20-21 0,-2 4 0,-18 13 0,-7 17 0,-25 24 0,-20 27 0,-22 28 0,-25 21 0,28-34 0,3-2 0,-9 7 0,8-10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4:52:21.470"/>
    </inkml:context>
    <inkml:brush xml:id="br0">
      <inkml:brushProperty name="width" value="0.35" units="cm"/>
      <inkml:brushProperty name="height" value="2.1" units="cm"/>
      <inkml:brushProperty name="color" value="#D7B0DE"/>
      <inkml:brushProperty name="inkEffects" value="pencil"/>
    </inkml:brush>
  </inkml:definitions>
  <inkml:trace contextRef="#ctx0" brushRef="#br0">1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1D3AA-DF8E-304E-9F8D-03349CAA9E5A}" type="datetimeFigureOut">
              <a:rPr lang="en-US" smtClean="0"/>
              <a:t>3/13/24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4D32D-4EC6-BD41-884C-F735780B1EC7}" type="slidenum">
              <a:rPr lang="en-US" smtClean="0"/>
              <a:t>‹#›</a:t>
            </a:fld>
            <a:endParaRPr lang="en-US" dirty="0"/>
          </a:p>
        </p:txBody>
      </p:sp>
    </p:spTree>
    <p:extLst>
      <p:ext uri="{BB962C8B-B14F-4D97-AF65-F5344CB8AC3E}">
        <p14:creationId xmlns:p14="http://schemas.microsoft.com/office/powerpoint/2010/main" val="134288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4D32D-4EC6-BD41-884C-F735780B1EC7}" type="slidenum">
              <a:rPr lang="en-US" smtClean="0"/>
              <a:t>2</a:t>
            </a:fld>
            <a:endParaRPr lang="en-US" dirty="0"/>
          </a:p>
        </p:txBody>
      </p:sp>
    </p:spTree>
    <p:extLst>
      <p:ext uri="{BB962C8B-B14F-4D97-AF65-F5344CB8AC3E}">
        <p14:creationId xmlns:p14="http://schemas.microsoft.com/office/powerpoint/2010/main" val="132334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LUNCH</a:t>
            </a:r>
          </a:p>
          <a:p>
            <a:r>
              <a:rPr lang="en-US" dirty="0"/>
              <a:t>THEORY LECTURES</a:t>
            </a:r>
          </a:p>
          <a:p>
            <a:r>
              <a:rPr lang="en-US" dirty="0"/>
              <a:t>LIVE MODELS</a:t>
            </a:r>
          </a:p>
          <a:p>
            <a:r>
              <a:rPr lang="en-US" dirty="0"/>
              <a:t>WORK SESSIONS </a:t>
            </a:r>
          </a:p>
          <a:p>
            <a:r>
              <a:rPr lang="en-US" dirty="0"/>
              <a:t>DEMONSTRATION</a:t>
            </a:r>
          </a:p>
          <a:p>
            <a:r>
              <a:rPr lang="en-US" dirty="0"/>
              <a:t>TECHNICAL DRAWINGS TO TAKE AWAY .</a:t>
            </a:r>
          </a:p>
          <a:p>
            <a:endParaRPr lang="en-US" dirty="0"/>
          </a:p>
        </p:txBody>
      </p:sp>
      <p:sp>
        <p:nvSpPr>
          <p:cNvPr id="4" name="Slide Number Placeholder 3"/>
          <p:cNvSpPr>
            <a:spLocks noGrp="1"/>
          </p:cNvSpPr>
          <p:nvPr>
            <p:ph type="sldNum" sz="quarter" idx="5"/>
          </p:nvPr>
        </p:nvSpPr>
        <p:spPr/>
        <p:txBody>
          <a:bodyPr/>
          <a:lstStyle/>
          <a:p>
            <a:fld id="{85D4D32D-4EC6-BD41-884C-F735780B1EC7}" type="slidenum">
              <a:rPr lang="en-US" smtClean="0"/>
              <a:t>3</a:t>
            </a:fld>
            <a:endParaRPr lang="en-US" dirty="0"/>
          </a:p>
        </p:txBody>
      </p:sp>
    </p:spTree>
    <p:extLst>
      <p:ext uri="{BB962C8B-B14F-4D97-AF65-F5344CB8AC3E}">
        <p14:creationId xmlns:p14="http://schemas.microsoft.com/office/powerpoint/2010/main" val="360239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DAY ABC </a:t>
            </a:r>
          </a:p>
          <a:p>
            <a:r>
              <a:rPr lang="en-US" dirty="0"/>
              <a:t>260 X 2 DAYS </a:t>
            </a:r>
          </a:p>
          <a:p>
            <a:r>
              <a:rPr lang="en-US" dirty="0"/>
              <a:t>MIN 4 = £1040</a:t>
            </a:r>
          </a:p>
          <a:p>
            <a:r>
              <a:rPr lang="en-US" dirty="0"/>
              <a:t>MAX 8 =£2080</a:t>
            </a:r>
          </a:p>
          <a:p>
            <a:endParaRPr lang="en-US" dirty="0"/>
          </a:p>
          <a:p>
            <a:r>
              <a:rPr lang="en-US" dirty="0"/>
              <a:t>MONTH OF MONDAYS £550</a:t>
            </a:r>
          </a:p>
          <a:p>
            <a:r>
              <a:rPr lang="en-US" dirty="0"/>
              <a:t>MIN 4 = 2200</a:t>
            </a:r>
          </a:p>
          <a:p>
            <a:r>
              <a:rPr lang="en-US" dirty="0"/>
              <a:t>MAX 8= 4400</a:t>
            </a:r>
          </a:p>
          <a:p>
            <a:endParaRPr lang="en-US" dirty="0"/>
          </a:p>
          <a:p>
            <a:r>
              <a:rPr lang="en-US" dirty="0"/>
              <a:t>BESPOKE 1-1</a:t>
            </a:r>
          </a:p>
          <a:p>
            <a:r>
              <a:rPr lang="en-US" dirty="0"/>
              <a:t>£800 PER DAY</a:t>
            </a:r>
          </a:p>
          <a:p>
            <a:endParaRPr lang="en-US" dirty="0"/>
          </a:p>
          <a:p>
            <a:endParaRPr lang="en-US" dirty="0"/>
          </a:p>
        </p:txBody>
      </p:sp>
      <p:sp>
        <p:nvSpPr>
          <p:cNvPr id="4" name="Slide Number Placeholder 3"/>
          <p:cNvSpPr>
            <a:spLocks noGrp="1"/>
          </p:cNvSpPr>
          <p:nvPr>
            <p:ph type="sldNum" sz="quarter" idx="5"/>
          </p:nvPr>
        </p:nvSpPr>
        <p:spPr/>
        <p:txBody>
          <a:bodyPr/>
          <a:lstStyle/>
          <a:p>
            <a:fld id="{85D4D32D-4EC6-BD41-884C-F735780B1EC7}" type="slidenum">
              <a:rPr lang="en-US" smtClean="0"/>
              <a:t>4</a:t>
            </a:fld>
            <a:endParaRPr lang="en-US" dirty="0"/>
          </a:p>
        </p:txBody>
      </p:sp>
    </p:spTree>
    <p:extLst>
      <p:ext uri="{BB962C8B-B14F-4D97-AF65-F5344CB8AC3E}">
        <p14:creationId xmlns:p14="http://schemas.microsoft.com/office/powerpoint/2010/main" val="155124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8DAC-EA1A-C52B-0CE7-D4261A2093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F88AFF-5539-4BA0-69CD-43049A7B6A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C62C399-C2B5-850D-D406-8F84FEFD321A}"/>
              </a:ext>
            </a:extLst>
          </p:cNvPr>
          <p:cNvSpPr>
            <a:spLocks noGrp="1"/>
          </p:cNvSpPr>
          <p:nvPr>
            <p:ph type="dt" sz="half" idx="10"/>
          </p:nvPr>
        </p:nvSpPr>
        <p:spPr/>
        <p:txBody>
          <a:bodyPr/>
          <a:lstStyle/>
          <a:p>
            <a:fld id="{45DB55F8-D231-744E-B099-5AE56CCF3450}" type="datetimeFigureOut">
              <a:rPr lang="en-US" smtClean="0"/>
              <a:t>3/13/24</a:t>
            </a:fld>
            <a:endParaRPr lang="en-US" dirty="0"/>
          </a:p>
        </p:txBody>
      </p:sp>
      <p:sp>
        <p:nvSpPr>
          <p:cNvPr id="5" name="Footer Placeholder 4">
            <a:extLst>
              <a:ext uri="{FF2B5EF4-FFF2-40B4-BE49-F238E27FC236}">
                <a16:creationId xmlns:a16="http://schemas.microsoft.com/office/drawing/2014/main" id="{DAB5B124-57F8-71EF-5F41-89B26BC2AD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7CDFCD-4F3B-5402-E43A-781C41955F5C}"/>
              </a:ext>
            </a:extLst>
          </p:cNvPr>
          <p:cNvSpPr>
            <a:spLocks noGrp="1"/>
          </p:cNvSpPr>
          <p:nvPr>
            <p:ph type="sldNum" sz="quarter" idx="12"/>
          </p:nvPr>
        </p:nvSpPr>
        <p:spPr/>
        <p:txBody>
          <a:bodyPr/>
          <a:lstStyle/>
          <a:p>
            <a:fld id="{605A3330-4DD8-C745-99BD-6F7718AC4D77}" type="slidenum">
              <a:rPr lang="en-US" smtClean="0"/>
              <a:t>‹#›</a:t>
            </a:fld>
            <a:endParaRPr lang="en-US" dirty="0"/>
          </a:p>
        </p:txBody>
      </p:sp>
    </p:spTree>
    <p:extLst>
      <p:ext uri="{BB962C8B-B14F-4D97-AF65-F5344CB8AC3E}">
        <p14:creationId xmlns:p14="http://schemas.microsoft.com/office/powerpoint/2010/main" val="69619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2AD1-F257-65AD-090D-5A648AF10C6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5DDE83-9FB2-8547-3444-9B27F180C8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2E6ED2-9D02-AAE3-8405-F6A0BB3DD662}"/>
              </a:ext>
            </a:extLst>
          </p:cNvPr>
          <p:cNvSpPr>
            <a:spLocks noGrp="1"/>
          </p:cNvSpPr>
          <p:nvPr>
            <p:ph type="dt" sz="half" idx="10"/>
          </p:nvPr>
        </p:nvSpPr>
        <p:spPr/>
        <p:txBody>
          <a:bodyPr/>
          <a:lstStyle/>
          <a:p>
            <a:fld id="{45DB55F8-D231-744E-B099-5AE56CCF3450}" type="datetimeFigureOut">
              <a:rPr lang="en-US" smtClean="0"/>
              <a:t>3/13/24</a:t>
            </a:fld>
            <a:endParaRPr lang="en-US" dirty="0"/>
          </a:p>
        </p:txBody>
      </p:sp>
      <p:sp>
        <p:nvSpPr>
          <p:cNvPr id="5" name="Footer Placeholder 4">
            <a:extLst>
              <a:ext uri="{FF2B5EF4-FFF2-40B4-BE49-F238E27FC236}">
                <a16:creationId xmlns:a16="http://schemas.microsoft.com/office/drawing/2014/main" id="{1C07CD61-F104-CA16-5C63-41AD84FD6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BB56CC-68F0-24AF-29BC-48D7EF8754F3}"/>
              </a:ext>
            </a:extLst>
          </p:cNvPr>
          <p:cNvSpPr>
            <a:spLocks noGrp="1"/>
          </p:cNvSpPr>
          <p:nvPr>
            <p:ph type="sldNum" sz="quarter" idx="12"/>
          </p:nvPr>
        </p:nvSpPr>
        <p:spPr/>
        <p:txBody>
          <a:bodyPr/>
          <a:lstStyle/>
          <a:p>
            <a:fld id="{605A3330-4DD8-C745-99BD-6F7718AC4D77}" type="slidenum">
              <a:rPr lang="en-US" smtClean="0"/>
              <a:t>‹#›</a:t>
            </a:fld>
            <a:endParaRPr lang="en-US" dirty="0"/>
          </a:p>
        </p:txBody>
      </p:sp>
    </p:spTree>
    <p:extLst>
      <p:ext uri="{BB962C8B-B14F-4D97-AF65-F5344CB8AC3E}">
        <p14:creationId xmlns:p14="http://schemas.microsoft.com/office/powerpoint/2010/main" val="236936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2A708-C8A3-94C1-7740-4770DD3B17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BA9531-DB6D-41F2-58A4-361C2176FE4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68892D-A461-ABA5-E961-61E8986524A3}"/>
              </a:ext>
            </a:extLst>
          </p:cNvPr>
          <p:cNvSpPr>
            <a:spLocks noGrp="1"/>
          </p:cNvSpPr>
          <p:nvPr>
            <p:ph type="dt" sz="half" idx="10"/>
          </p:nvPr>
        </p:nvSpPr>
        <p:spPr/>
        <p:txBody>
          <a:bodyPr/>
          <a:lstStyle/>
          <a:p>
            <a:fld id="{45DB55F8-D231-744E-B099-5AE56CCF3450}" type="datetimeFigureOut">
              <a:rPr lang="en-US" smtClean="0"/>
              <a:t>3/13/24</a:t>
            </a:fld>
            <a:endParaRPr lang="en-US" dirty="0"/>
          </a:p>
        </p:txBody>
      </p:sp>
      <p:sp>
        <p:nvSpPr>
          <p:cNvPr id="5" name="Footer Placeholder 4">
            <a:extLst>
              <a:ext uri="{FF2B5EF4-FFF2-40B4-BE49-F238E27FC236}">
                <a16:creationId xmlns:a16="http://schemas.microsoft.com/office/drawing/2014/main" id="{D8C5086E-4CB8-EF28-FAA0-951712BB7E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ECC3EE-CFD1-9578-8FFA-9E984BA7C18D}"/>
              </a:ext>
            </a:extLst>
          </p:cNvPr>
          <p:cNvSpPr>
            <a:spLocks noGrp="1"/>
          </p:cNvSpPr>
          <p:nvPr>
            <p:ph type="sldNum" sz="quarter" idx="12"/>
          </p:nvPr>
        </p:nvSpPr>
        <p:spPr/>
        <p:txBody>
          <a:bodyPr/>
          <a:lstStyle/>
          <a:p>
            <a:fld id="{605A3330-4DD8-C745-99BD-6F7718AC4D77}" type="slidenum">
              <a:rPr lang="en-US" smtClean="0"/>
              <a:t>‹#›</a:t>
            </a:fld>
            <a:endParaRPr lang="en-US" dirty="0"/>
          </a:p>
        </p:txBody>
      </p:sp>
    </p:spTree>
    <p:extLst>
      <p:ext uri="{BB962C8B-B14F-4D97-AF65-F5344CB8AC3E}">
        <p14:creationId xmlns:p14="http://schemas.microsoft.com/office/powerpoint/2010/main" val="336455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5962-5E69-D68E-6C0A-989BD4113C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7EFCE7-E820-C630-7E05-DBD24465B2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72A362-121B-6C8E-6C7C-D45577C427AE}"/>
              </a:ext>
            </a:extLst>
          </p:cNvPr>
          <p:cNvSpPr>
            <a:spLocks noGrp="1"/>
          </p:cNvSpPr>
          <p:nvPr>
            <p:ph type="dt" sz="half" idx="10"/>
          </p:nvPr>
        </p:nvSpPr>
        <p:spPr/>
        <p:txBody>
          <a:bodyPr/>
          <a:lstStyle/>
          <a:p>
            <a:fld id="{45DB55F8-D231-744E-B099-5AE56CCF3450}" type="datetimeFigureOut">
              <a:rPr lang="en-US" smtClean="0"/>
              <a:t>3/13/24</a:t>
            </a:fld>
            <a:endParaRPr lang="en-US" dirty="0"/>
          </a:p>
        </p:txBody>
      </p:sp>
      <p:sp>
        <p:nvSpPr>
          <p:cNvPr id="5" name="Footer Placeholder 4">
            <a:extLst>
              <a:ext uri="{FF2B5EF4-FFF2-40B4-BE49-F238E27FC236}">
                <a16:creationId xmlns:a16="http://schemas.microsoft.com/office/drawing/2014/main" id="{0F8DA0F1-293B-18C8-DBB7-D8D395DC41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A4794E-7FFD-6B17-0B4B-426E64014684}"/>
              </a:ext>
            </a:extLst>
          </p:cNvPr>
          <p:cNvSpPr>
            <a:spLocks noGrp="1"/>
          </p:cNvSpPr>
          <p:nvPr>
            <p:ph type="sldNum" sz="quarter" idx="12"/>
          </p:nvPr>
        </p:nvSpPr>
        <p:spPr/>
        <p:txBody>
          <a:bodyPr/>
          <a:lstStyle/>
          <a:p>
            <a:fld id="{605A3330-4DD8-C745-99BD-6F7718AC4D77}" type="slidenum">
              <a:rPr lang="en-US" smtClean="0"/>
              <a:t>‹#›</a:t>
            </a:fld>
            <a:endParaRPr lang="en-US" dirty="0"/>
          </a:p>
        </p:txBody>
      </p:sp>
    </p:spTree>
    <p:extLst>
      <p:ext uri="{BB962C8B-B14F-4D97-AF65-F5344CB8AC3E}">
        <p14:creationId xmlns:p14="http://schemas.microsoft.com/office/powerpoint/2010/main" val="315408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8709-33E2-3BB5-42B9-88967297E4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F08994E-D3ED-E107-19DA-0BE774FF5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DA35DC1-6E15-AE36-3AAD-50CB7216F93C}"/>
              </a:ext>
            </a:extLst>
          </p:cNvPr>
          <p:cNvSpPr>
            <a:spLocks noGrp="1"/>
          </p:cNvSpPr>
          <p:nvPr>
            <p:ph type="dt" sz="half" idx="10"/>
          </p:nvPr>
        </p:nvSpPr>
        <p:spPr/>
        <p:txBody>
          <a:bodyPr/>
          <a:lstStyle/>
          <a:p>
            <a:fld id="{45DB55F8-D231-744E-B099-5AE56CCF3450}" type="datetimeFigureOut">
              <a:rPr lang="en-US" smtClean="0"/>
              <a:t>3/13/24</a:t>
            </a:fld>
            <a:endParaRPr lang="en-US" dirty="0"/>
          </a:p>
        </p:txBody>
      </p:sp>
      <p:sp>
        <p:nvSpPr>
          <p:cNvPr id="5" name="Footer Placeholder 4">
            <a:extLst>
              <a:ext uri="{FF2B5EF4-FFF2-40B4-BE49-F238E27FC236}">
                <a16:creationId xmlns:a16="http://schemas.microsoft.com/office/drawing/2014/main" id="{E3E64C47-78B8-8E04-0C01-07C8381362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786569-1E5F-2306-031E-199BA7E8266A}"/>
              </a:ext>
            </a:extLst>
          </p:cNvPr>
          <p:cNvSpPr>
            <a:spLocks noGrp="1"/>
          </p:cNvSpPr>
          <p:nvPr>
            <p:ph type="sldNum" sz="quarter" idx="12"/>
          </p:nvPr>
        </p:nvSpPr>
        <p:spPr/>
        <p:txBody>
          <a:bodyPr/>
          <a:lstStyle/>
          <a:p>
            <a:fld id="{605A3330-4DD8-C745-99BD-6F7718AC4D77}" type="slidenum">
              <a:rPr lang="en-US" smtClean="0"/>
              <a:t>‹#›</a:t>
            </a:fld>
            <a:endParaRPr lang="en-US" dirty="0"/>
          </a:p>
        </p:txBody>
      </p:sp>
    </p:spTree>
    <p:extLst>
      <p:ext uri="{BB962C8B-B14F-4D97-AF65-F5344CB8AC3E}">
        <p14:creationId xmlns:p14="http://schemas.microsoft.com/office/powerpoint/2010/main" val="205683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EF43-8E92-5CDF-3778-3BBFBA3F50B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303D44-697A-2BF2-C6F8-31A8A6BE957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97D031B-07BB-BD26-5C1B-88080EB9B5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2B6F1D0-D761-3D22-A3DC-FD89353247A8}"/>
              </a:ext>
            </a:extLst>
          </p:cNvPr>
          <p:cNvSpPr>
            <a:spLocks noGrp="1"/>
          </p:cNvSpPr>
          <p:nvPr>
            <p:ph type="dt" sz="half" idx="10"/>
          </p:nvPr>
        </p:nvSpPr>
        <p:spPr/>
        <p:txBody>
          <a:bodyPr/>
          <a:lstStyle/>
          <a:p>
            <a:fld id="{45DB55F8-D231-744E-B099-5AE56CCF3450}" type="datetimeFigureOut">
              <a:rPr lang="en-US" smtClean="0"/>
              <a:t>3/13/24</a:t>
            </a:fld>
            <a:endParaRPr lang="en-US" dirty="0"/>
          </a:p>
        </p:txBody>
      </p:sp>
      <p:sp>
        <p:nvSpPr>
          <p:cNvPr id="6" name="Footer Placeholder 5">
            <a:extLst>
              <a:ext uri="{FF2B5EF4-FFF2-40B4-BE49-F238E27FC236}">
                <a16:creationId xmlns:a16="http://schemas.microsoft.com/office/drawing/2014/main" id="{69DE8D0E-03D4-96FD-7AD2-3DE18F3AA4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BCF330-9682-7444-4A71-4E3A60EB6F82}"/>
              </a:ext>
            </a:extLst>
          </p:cNvPr>
          <p:cNvSpPr>
            <a:spLocks noGrp="1"/>
          </p:cNvSpPr>
          <p:nvPr>
            <p:ph type="sldNum" sz="quarter" idx="12"/>
          </p:nvPr>
        </p:nvSpPr>
        <p:spPr/>
        <p:txBody>
          <a:bodyPr/>
          <a:lstStyle/>
          <a:p>
            <a:fld id="{605A3330-4DD8-C745-99BD-6F7718AC4D77}" type="slidenum">
              <a:rPr lang="en-US" smtClean="0"/>
              <a:t>‹#›</a:t>
            </a:fld>
            <a:endParaRPr lang="en-US" dirty="0"/>
          </a:p>
        </p:txBody>
      </p:sp>
    </p:spTree>
    <p:extLst>
      <p:ext uri="{BB962C8B-B14F-4D97-AF65-F5344CB8AC3E}">
        <p14:creationId xmlns:p14="http://schemas.microsoft.com/office/powerpoint/2010/main" val="22328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378D-E9EE-9706-FD68-BFF307DB8C8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E53FAD-37F8-EF5F-69DF-C4EAAFFE14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F97819-F9B1-4205-8EDD-D68004F3B6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79537D-C8D6-3ED3-FD11-CCDEED550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C624E7A-D906-FEC8-9491-08F58BB22F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F4ED623-3B71-A436-39AF-27C8ABF925F6}"/>
              </a:ext>
            </a:extLst>
          </p:cNvPr>
          <p:cNvSpPr>
            <a:spLocks noGrp="1"/>
          </p:cNvSpPr>
          <p:nvPr>
            <p:ph type="dt" sz="half" idx="10"/>
          </p:nvPr>
        </p:nvSpPr>
        <p:spPr/>
        <p:txBody>
          <a:bodyPr/>
          <a:lstStyle/>
          <a:p>
            <a:fld id="{45DB55F8-D231-744E-B099-5AE56CCF3450}" type="datetimeFigureOut">
              <a:rPr lang="en-US" smtClean="0"/>
              <a:t>3/13/24</a:t>
            </a:fld>
            <a:endParaRPr lang="en-US" dirty="0"/>
          </a:p>
        </p:txBody>
      </p:sp>
      <p:sp>
        <p:nvSpPr>
          <p:cNvPr id="8" name="Footer Placeholder 7">
            <a:extLst>
              <a:ext uri="{FF2B5EF4-FFF2-40B4-BE49-F238E27FC236}">
                <a16:creationId xmlns:a16="http://schemas.microsoft.com/office/drawing/2014/main" id="{431AF3E3-E57E-8FF7-0191-91641ACD04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D06AEA5-1CF7-65F3-3C52-6AAB14F5C6E9}"/>
              </a:ext>
            </a:extLst>
          </p:cNvPr>
          <p:cNvSpPr>
            <a:spLocks noGrp="1"/>
          </p:cNvSpPr>
          <p:nvPr>
            <p:ph type="sldNum" sz="quarter" idx="12"/>
          </p:nvPr>
        </p:nvSpPr>
        <p:spPr/>
        <p:txBody>
          <a:bodyPr/>
          <a:lstStyle/>
          <a:p>
            <a:fld id="{605A3330-4DD8-C745-99BD-6F7718AC4D77}" type="slidenum">
              <a:rPr lang="en-US" smtClean="0"/>
              <a:t>‹#›</a:t>
            </a:fld>
            <a:endParaRPr lang="en-US" dirty="0"/>
          </a:p>
        </p:txBody>
      </p:sp>
    </p:spTree>
    <p:extLst>
      <p:ext uri="{BB962C8B-B14F-4D97-AF65-F5344CB8AC3E}">
        <p14:creationId xmlns:p14="http://schemas.microsoft.com/office/powerpoint/2010/main" val="92374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4AB6-7975-83C0-6150-24C59F059CB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39D564C-A4F8-2890-9C9C-E60C060A526E}"/>
              </a:ext>
            </a:extLst>
          </p:cNvPr>
          <p:cNvSpPr>
            <a:spLocks noGrp="1"/>
          </p:cNvSpPr>
          <p:nvPr>
            <p:ph type="dt" sz="half" idx="10"/>
          </p:nvPr>
        </p:nvSpPr>
        <p:spPr/>
        <p:txBody>
          <a:bodyPr/>
          <a:lstStyle/>
          <a:p>
            <a:fld id="{45DB55F8-D231-744E-B099-5AE56CCF3450}" type="datetimeFigureOut">
              <a:rPr lang="en-US" smtClean="0"/>
              <a:t>3/13/24</a:t>
            </a:fld>
            <a:endParaRPr lang="en-US" dirty="0"/>
          </a:p>
        </p:txBody>
      </p:sp>
      <p:sp>
        <p:nvSpPr>
          <p:cNvPr id="4" name="Footer Placeholder 3">
            <a:extLst>
              <a:ext uri="{FF2B5EF4-FFF2-40B4-BE49-F238E27FC236}">
                <a16:creationId xmlns:a16="http://schemas.microsoft.com/office/drawing/2014/main" id="{70EDCBF9-D22B-44D1-A8C7-2BFD0432621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CF0108-1D02-DE5C-C75A-E7ADFB58434C}"/>
              </a:ext>
            </a:extLst>
          </p:cNvPr>
          <p:cNvSpPr>
            <a:spLocks noGrp="1"/>
          </p:cNvSpPr>
          <p:nvPr>
            <p:ph type="sldNum" sz="quarter" idx="12"/>
          </p:nvPr>
        </p:nvSpPr>
        <p:spPr/>
        <p:txBody>
          <a:bodyPr/>
          <a:lstStyle/>
          <a:p>
            <a:fld id="{605A3330-4DD8-C745-99BD-6F7718AC4D77}" type="slidenum">
              <a:rPr lang="en-US" smtClean="0"/>
              <a:t>‹#›</a:t>
            </a:fld>
            <a:endParaRPr lang="en-US" dirty="0"/>
          </a:p>
        </p:txBody>
      </p:sp>
    </p:spTree>
    <p:extLst>
      <p:ext uri="{BB962C8B-B14F-4D97-AF65-F5344CB8AC3E}">
        <p14:creationId xmlns:p14="http://schemas.microsoft.com/office/powerpoint/2010/main" val="94661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DEEE0-684E-6B57-46A9-EE88DCC0B079}"/>
              </a:ext>
            </a:extLst>
          </p:cNvPr>
          <p:cNvSpPr>
            <a:spLocks noGrp="1"/>
          </p:cNvSpPr>
          <p:nvPr>
            <p:ph type="dt" sz="half" idx="10"/>
          </p:nvPr>
        </p:nvSpPr>
        <p:spPr/>
        <p:txBody>
          <a:bodyPr/>
          <a:lstStyle/>
          <a:p>
            <a:fld id="{45DB55F8-D231-744E-B099-5AE56CCF3450}" type="datetimeFigureOut">
              <a:rPr lang="en-US" smtClean="0"/>
              <a:t>3/13/24</a:t>
            </a:fld>
            <a:endParaRPr lang="en-US" dirty="0"/>
          </a:p>
        </p:txBody>
      </p:sp>
      <p:sp>
        <p:nvSpPr>
          <p:cNvPr id="3" name="Footer Placeholder 2">
            <a:extLst>
              <a:ext uri="{FF2B5EF4-FFF2-40B4-BE49-F238E27FC236}">
                <a16:creationId xmlns:a16="http://schemas.microsoft.com/office/drawing/2014/main" id="{3F591800-AC24-935B-1D43-101305AD05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D544CC1-C0C8-8336-A53E-1D9E4DF6905D}"/>
              </a:ext>
            </a:extLst>
          </p:cNvPr>
          <p:cNvSpPr>
            <a:spLocks noGrp="1"/>
          </p:cNvSpPr>
          <p:nvPr>
            <p:ph type="sldNum" sz="quarter" idx="12"/>
          </p:nvPr>
        </p:nvSpPr>
        <p:spPr/>
        <p:txBody>
          <a:bodyPr/>
          <a:lstStyle/>
          <a:p>
            <a:fld id="{605A3330-4DD8-C745-99BD-6F7718AC4D77}" type="slidenum">
              <a:rPr lang="en-US" smtClean="0"/>
              <a:t>‹#›</a:t>
            </a:fld>
            <a:endParaRPr lang="en-US" dirty="0"/>
          </a:p>
        </p:txBody>
      </p:sp>
    </p:spTree>
    <p:extLst>
      <p:ext uri="{BB962C8B-B14F-4D97-AF65-F5344CB8AC3E}">
        <p14:creationId xmlns:p14="http://schemas.microsoft.com/office/powerpoint/2010/main" val="169738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46E7-8030-2478-7529-7437FF2569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06D3B8F-3DDB-3E40-DC1D-07B2890F46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277DBA9-CC6B-145E-B49D-995075AEC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10FABC-D9A3-AF9F-CFB4-744BFA2C363F}"/>
              </a:ext>
            </a:extLst>
          </p:cNvPr>
          <p:cNvSpPr>
            <a:spLocks noGrp="1"/>
          </p:cNvSpPr>
          <p:nvPr>
            <p:ph type="dt" sz="half" idx="10"/>
          </p:nvPr>
        </p:nvSpPr>
        <p:spPr/>
        <p:txBody>
          <a:bodyPr/>
          <a:lstStyle/>
          <a:p>
            <a:fld id="{45DB55F8-D231-744E-B099-5AE56CCF3450}" type="datetimeFigureOut">
              <a:rPr lang="en-US" smtClean="0"/>
              <a:t>3/13/24</a:t>
            </a:fld>
            <a:endParaRPr lang="en-US" dirty="0"/>
          </a:p>
        </p:txBody>
      </p:sp>
      <p:sp>
        <p:nvSpPr>
          <p:cNvPr id="6" name="Footer Placeholder 5">
            <a:extLst>
              <a:ext uri="{FF2B5EF4-FFF2-40B4-BE49-F238E27FC236}">
                <a16:creationId xmlns:a16="http://schemas.microsoft.com/office/drawing/2014/main" id="{ED71DCF5-C77D-B60F-E2A7-C4E13ABB16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44CDDA-AAF3-4E42-2447-ADA75C28FA61}"/>
              </a:ext>
            </a:extLst>
          </p:cNvPr>
          <p:cNvSpPr>
            <a:spLocks noGrp="1"/>
          </p:cNvSpPr>
          <p:nvPr>
            <p:ph type="sldNum" sz="quarter" idx="12"/>
          </p:nvPr>
        </p:nvSpPr>
        <p:spPr/>
        <p:txBody>
          <a:bodyPr/>
          <a:lstStyle/>
          <a:p>
            <a:fld id="{605A3330-4DD8-C745-99BD-6F7718AC4D77}" type="slidenum">
              <a:rPr lang="en-US" smtClean="0"/>
              <a:t>‹#›</a:t>
            </a:fld>
            <a:endParaRPr lang="en-US" dirty="0"/>
          </a:p>
        </p:txBody>
      </p:sp>
    </p:spTree>
    <p:extLst>
      <p:ext uri="{BB962C8B-B14F-4D97-AF65-F5344CB8AC3E}">
        <p14:creationId xmlns:p14="http://schemas.microsoft.com/office/powerpoint/2010/main" val="19133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2A38-B52B-6D91-B025-75A8B1AADB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66B336E-0CA3-2834-68B2-6F8236025D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844330-4859-FA87-46C1-5C228D3ED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114557-50AB-37D8-8CBB-12ACF5A12284}"/>
              </a:ext>
            </a:extLst>
          </p:cNvPr>
          <p:cNvSpPr>
            <a:spLocks noGrp="1"/>
          </p:cNvSpPr>
          <p:nvPr>
            <p:ph type="dt" sz="half" idx="10"/>
          </p:nvPr>
        </p:nvSpPr>
        <p:spPr/>
        <p:txBody>
          <a:bodyPr/>
          <a:lstStyle/>
          <a:p>
            <a:fld id="{45DB55F8-D231-744E-B099-5AE56CCF3450}" type="datetimeFigureOut">
              <a:rPr lang="en-US" smtClean="0"/>
              <a:t>3/13/24</a:t>
            </a:fld>
            <a:endParaRPr lang="en-US" dirty="0"/>
          </a:p>
        </p:txBody>
      </p:sp>
      <p:sp>
        <p:nvSpPr>
          <p:cNvPr id="6" name="Footer Placeholder 5">
            <a:extLst>
              <a:ext uri="{FF2B5EF4-FFF2-40B4-BE49-F238E27FC236}">
                <a16:creationId xmlns:a16="http://schemas.microsoft.com/office/drawing/2014/main" id="{7B94A186-8C39-4FB1-10FE-8FF13233AF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536D17-DDB4-D5F4-9B3F-03D96D6E50BA}"/>
              </a:ext>
            </a:extLst>
          </p:cNvPr>
          <p:cNvSpPr>
            <a:spLocks noGrp="1"/>
          </p:cNvSpPr>
          <p:nvPr>
            <p:ph type="sldNum" sz="quarter" idx="12"/>
          </p:nvPr>
        </p:nvSpPr>
        <p:spPr/>
        <p:txBody>
          <a:bodyPr/>
          <a:lstStyle/>
          <a:p>
            <a:fld id="{605A3330-4DD8-C745-99BD-6F7718AC4D77}" type="slidenum">
              <a:rPr lang="en-US" smtClean="0"/>
              <a:t>‹#›</a:t>
            </a:fld>
            <a:endParaRPr lang="en-US" dirty="0"/>
          </a:p>
        </p:txBody>
      </p:sp>
    </p:spTree>
    <p:extLst>
      <p:ext uri="{BB962C8B-B14F-4D97-AF65-F5344CB8AC3E}">
        <p14:creationId xmlns:p14="http://schemas.microsoft.com/office/powerpoint/2010/main" val="395604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A4D8D-7B36-9D58-7BA5-2E07F2F678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4D2E2C-D0C5-3B4D-4243-867B02E38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2CA0F5-D0DA-4657-4D5F-031CA02C4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B55F8-D231-744E-B099-5AE56CCF3450}" type="datetimeFigureOut">
              <a:rPr lang="en-US" smtClean="0"/>
              <a:t>3/13/24</a:t>
            </a:fld>
            <a:endParaRPr lang="en-US" dirty="0"/>
          </a:p>
        </p:txBody>
      </p:sp>
      <p:sp>
        <p:nvSpPr>
          <p:cNvPr id="5" name="Footer Placeholder 4">
            <a:extLst>
              <a:ext uri="{FF2B5EF4-FFF2-40B4-BE49-F238E27FC236}">
                <a16:creationId xmlns:a16="http://schemas.microsoft.com/office/drawing/2014/main" id="{C399FA2A-F380-A2AE-7D2B-9F45377848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57C849-28A7-B1C8-CDF1-730CC6AB8C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A3330-4DD8-C745-99BD-6F7718AC4D77}" type="slidenum">
              <a:rPr lang="en-US" smtClean="0"/>
              <a:t>‹#›</a:t>
            </a:fld>
            <a:endParaRPr lang="en-US" dirty="0"/>
          </a:p>
        </p:txBody>
      </p:sp>
    </p:spTree>
    <p:extLst>
      <p:ext uri="{BB962C8B-B14F-4D97-AF65-F5344CB8AC3E}">
        <p14:creationId xmlns:p14="http://schemas.microsoft.com/office/powerpoint/2010/main" val="4148958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17" Type="http://schemas.openxmlformats.org/officeDocument/2006/relationships/customXml" Target="../ink/ink85.xml"/><Relationship Id="rId21" Type="http://schemas.openxmlformats.org/officeDocument/2006/relationships/customXml" Target="../ink/ink10.xml"/><Relationship Id="rId42" Type="http://schemas.openxmlformats.org/officeDocument/2006/relationships/customXml" Target="../ink/ink24.xml"/><Relationship Id="rId63" Type="http://schemas.openxmlformats.org/officeDocument/2006/relationships/customXml" Target="../ink/ink39.xml"/><Relationship Id="rId84" Type="http://schemas.openxmlformats.org/officeDocument/2006/relationships/customXml" Target="../ink/ink59.xml"/><Relationship Id="rId138" Type="http://schemas.openxmlformats.org/officeDocument/2006/relationships/image" Target="../media/image42.png"/><Relationship Id="rId159" Type="http://schemas.openxmlformats.org/officeDocument/2006/relationships/image" Target="../media/image49.png"/><Relationship Id="rId170" Type="http://schemas.openxmlformats.org/officeDocument/2006/relationships/customXml" Target="../ink/ink117.xml"/><Relationship Id="rId191" Type="http://schemas.openxmlformats.org/officeDocument/2006/relationships/image" Target="../media/image61.png"/><Relationship Id="rId205" Type="http://schemas.openxmlformats.org/officeDocument/2006/relationships/customXml" Target="../ink/ink137.xml"/><Relationship Id="rId107" Type="http://schemas.openxmlformats.org/officeDocument/2006/relationships/customXml" Target="../ink/ink80.xml"/><Relationship Id="rId11" Type="http://schemas.openxmlformats.org/officeDocument/2006/relationships/customXml" Target="../ink/ink5.xml"/><Relationship Id="rId32" Type="http://schemas.openxmlformats.org/officeDocument/2006/relationships/customXml" Target="../ink/ink19.xml"/><Relationship Id="rId53" Type="http://schemas.openxmlformats.org/officeDocument/2006/relationships/image" Target="../media/image23.png"/><Relationship Id="rId74" Type="http://schemas.openxmlformats.org/officeDocument/2006/relationships/customXml" Target="../ink/ink50.xml"/><Relationship Id="rId128" Type="http://schemas.openxmlformats.org/officeDocument/2006/relationships/image" Target="../media/image37.png"/><Relationship Id="rId149" Type="http://schemas.openxmlformats.org/officeDocument/2006/relationships/customXml" Target="../ink/ink102.xml"/><Relationship Id="rId5" Type="http://schemas.openxmlformats.org/officeDocument/2006/relationships/image" Target="../media/image3.png"/><Relationship Id="rId95" Type="http://schemas.openxmlformats.org/officeDocument/2006/relationships/customXml" Target="../ink/ink70.xml"/><Relationship Id="rId160" Type="http://schemas.openxmlformats.org/officeDocument/2006/relationships/customXml" Target="../ink/ink110.xml"/><Relationship Id="rId181" Type="http://schemas.openxmlformats.org/officeDocument/2006/relationships/customXml" Target="../ink/ink123.xml"/><Relationship Id="rId216" Type="http://schemas.openxmlformats.org/officeDocument/2006/relationships/image" Target="../media/image72.png"/><Relationship Id="rId22" Type="http://schemas.openxmlformats.org/officeDocument/2006/relationships/image" Target="../media/image11.png"/><Relationship Id="rId43" Type="http://schemas.openxmlformats.org/officeDocument/2006/relationships/image" Target="../media/image18.png"/><Relationship Id="rId64" Type="http://schemas.openxmlformats.org/officeDocument/2006/relationships/customXml" Target="../ink/ink40.xml"/><Relationship Id="rId118" Type="http://schemas.openxmlformats.org/officeDocument/2006/relationships/image" Target="../media/image32.png"/><Relationship Id="rId139" Type="http://schemas.openxmlformats.org/officeDocument/2006/relationships/customXml" Target="../ink/ink96.xml"/><Relationship Id="rId85" Type="http://schemas.openxmlformats.org/officeDocument/2006/relationships/customXml" Target="../ink/ink60.xml"/><Relationship Id="rId150" Type="http://schemas.openxmlformats.org/officeDocument/2006/relationships/customXml" Target="../ink/ink103.xml"/><Relationship Id="rId171" Type="http://schemas.openxmlformats.org/officeDocument/2006/relationships/image" Target="../media/image53.png"/><Relationship Id="rId192" Type="http://schemas.openxmlformats.org/officeDocument/2006/relationships/customXml" Target="../ink/ink130.xml"/><Relationship Id="rId206" Type="http://schemas.openxmlformats.org/officeDocument/2006/relationships/customXml" Target="../ink/ink138.xml"/><Relationship Id="rId12" Type="http://schemas.openxmlformats.org/officeDocument/2006/relationships/image" Target="../media/image6.png"/><Relationship Id="rId33" Type="http://schemas.openxmlformats.org/officeDocument/2006/relationships/image" Target="../media/image13.png"/><Relationship Id="rId108" Type="http://schemas.openxmlformats.org/officeDocument/2006/relationships/image" Target="../media/image27.png"/><Relationship Id="rId129" Type="http://schemas.openxmlformats.org/officeDocument/2006/relationships/customXml" Target="../ink/ink91.xml"/><Relationship Id="rId54" Type="http://schemas.openxmlformats.org/officeDocument/2006/relationships/customXml" Target="../ink/ink30.xml"/><Relationship Id="rId75" Type="http://schemas.openxmlformats.org/officeDocument/2006/relationships/customXml" Target="../ink/ink51.xml"/><Relationship Id="rId96" Type="http://schemas.openxmlformats.org/officeDocument/2006/relationships/customXml" Target="../ink/ink71.xml"/><Relationship Id="rId140" Type="http://schemas.openxmlformats.org/officeDocument/2006/relationships/image" Target="../media/image43.png"/><Relationship Id="rId161" Type="http://schemas.openxmlformats.org/officeDocument/2006/relationships/customXml" Target="../ink/ink111.xml"/><Relationship Id="rId182" Type="http://schemas.openxmlformats.org/officeDocument/2006/relationships/image" Target="../media/image58.png"/><Relationship Id="rId6" Type="http://schemas.openxmlformats.org/officeDocument/2006/relationships/customXml" Target="../ink/ink2.xml"/><Relationship Id="rId23" Type="http://schemas.openxmlformats.org/officeDocument/2006/relationships/customXml" Target="../ink/ink11.xml"/><Relationship Id="rId119" Type="http://schemas.openxmlformats.org/officeDocument/2006/relationships/customXml" Target="../ink/ink86.xml"/><Relationship Id="rId44" Type="http://schemas.openxmlformats.org/officeDocument/2006/relationships/customXml" Target="../ink/ink25.xml"/><Relationship Id="rId65" Type="http://schemas.openxmlformats.org/officeDocument/2006/relationships/customXml" Target="../ink/ink41.xml"/><Relationship Id="rId86" Type="http://schemas.openxmlformats.org/officeDocument/2006/relationships/customXml" Target="../ink/ink61.xml"/><Relationship Id="rId130" Type="http://schemas.openxmlformats.org/officeDocument/2006/relationships/image" Target="../media/image38.png"/><Relationship Id="rId151" Type="http://schemas.openxmlformats.org/officeDocument/2006/relationships/image" Target="../media/image47.png"/><Relationship Id="rId172" Type="http://schemas.openxmlformats.org/officeDocument/2006/relationships/customXml" Target="../ink/ink118.xml"/><Relationship Id="rId193" Type="http://schemas.openxmlformats.org/officeDocument/2006/relationships/image" Target="../media/image62.png"/><Relationship Id="rId207" Type="http://schemas.openxmlformats.org/officeDocument/2006/relationships/customXml" Target="../ink/ink139.xml"/><Relationship Id="rId13" Type="http://schemas.openxmlformats.org/officeDocument/2006/relationships/customXml" Target="../ink/ink6.xml"/><Relationship Id="rId109" Type="http://schemas.openxmlformats.org/officeDocument/2006/relationships/customXml" Target="../ink/ink81.xml"/><Relationship Id="rId34" Type="http://schemas.openxmlformats.org/officeDocument/2006/relationships/customXml" Target="../ink/ink20.xml"/><Relationship Id="rId55" Type="http://schemas.openxmlformats.org/officeDocument/2006/relationships/customXml" Target="../ink/ink31.xml"/><Relationship Id="rId76" Type="http://schemas.openxmlformats.org/officeDocument/2006/relationships/customXml" Target="../ink/ink52.xml"/><Relationship Id="rId97" Type="http://schemas.openxmlformats.org/officeDocument/2006/relationships/customXml" Target="../ink/ink72.xml"/><Relationship Id="rId120" Type="http://schemas.openxmlformats.org/officeDocument/2006/relationships/image" Target="../media/image33.png"/><Relationship Id="rId141" Type="http://schemas.openxmlformats.org/officeDocument/2006/relationships/customXml" Target="../ink/ink97.xml"/><Relationship Id="rId7" Type="http://schemas.openxmlformats.org/officeDocument/2006/relationships/image" Target="../media/image4.png"/><Relationship Id="rId162" Type="http://schemas.openxmlformats.org/officeDocument/2006/relationships/customXml" Target="../ink/ink112.xml"/><Relationship Id="rId183" Type="http://schemas.openxmlformats.org/officeDocument/2006/relationships/customXml" Target="../ink/ink124.xml"/><Relationship Id="rId24" Type="http://schemas.openxmlformats.org/officeDocument/2006/relationships/customXml" Target="../ink/ink12.xml"/><Relationship Id="rId45" Type="http://schemas.openxmlformats.org/officeDocument/2006/relationships/image" Target="../media/image19.png"/><Relationship Id="rId66" Type="http://schemas.openxmlformats.org/officeDocument/2006/relationships/customXml" Target="../ink/ink42.xml"/><Relationship Id="rId87" Type="http://schemas.openxmlformats.org/officeDocument/2006/relationships/customXml" Target="../ink/ink62.xml"/><Relationship Id="rId110" Type="http://schemas.openxmlformats.org/officeDocument/2006/relationships/image" Target="../media/image28.png"/><Relationship Id="rId131" Type="http://schemas.openxmlformats.org/officeDocument/2006/relationships/customXml" Target="../ink/ink92.xml"/><Relationship Id="rId152" Type="http://schemas.openxmlformats.org/officeDocument/2006/relationships/customXml" Target="../ink/ink104.xml"/><Relationship Id="rId173" Type="http://schemas.openxmlformats.org/officeDocument/2006/relationships/image" Target="../media/image54.png"/><Relationship Id="rId194" Type="http://schemas.openxmlformats.org/officeDocument/2006/relationships/customXml" Target="../ink/ink131.xml"/><Relationship Id="rId208" Type="http://schemas.openxmlformats.org/officeDocument/2006/relationships/image" Target="../media/image68.png"/><Relationship Id="rId19" Type="http://schemas.openxmlformats.org/officeDocument/2006/relationships/customXml" Target="../ink/ink9.xml"/><Relationship Id="rId14" Type="http://schemas.openxmlformats.org/officeDocument/2006/relationships/image" Target="../media/image7.png"/><Relationship Id="rId30" Type="http://schemas.openxmlformats.org/officeDocument/2006/relationships/customXml" Target="../ink/ink17.xml"/><Relationship Id="rId35" Type="http://schemas.openxmlformats.org/officeDocument/2006/relationships/image" Target="../media/image14.png"/><Relationship Id="rId56" Type="http://schemas.openxmlformats.org/officeDocument/2006/relationships/customXml" Target="../ink/ink32.xml"/><Relationship Id="rId77" Type="http://schemas.openxmlformats.org/officeDocument/2006/relationships/customXml" Target="../ink/ink53.xml"/><Relationship Id="rId100" Type="http://schemas.openxmlformats.org/officeDocument/2006/relationships/customXml" Target="../ink/ink75.xml"/><Relationship Id="rId105" Type="http://schemas.openxmlformats.org/officeDocument/2006/relationships/customXml" Target="../ink/ink79.xml"/><Relationship Id="rId126" Type="http://schemas.openxmlformats.org/officeDocument/2006/relationships/image" Target="../media/image36.png"/><Relationship Id="rId147" Type="http://schemas.openxmlformats.org/officeDocument/2006/relationships/customXml" Target="../ink/ink100.xml"/><Relationship Id="rId168" Type="http://schemas.openxmlformats.org/officeDocument/2006/relationships/customXml" Target="../ink/ink116.xml"/><Relationship Id="rId8" Type="http://schemas.openxmlformats.org/officeDocument/2006/relationships/customXml" Target="../ink/ink3.xml"/><Relationship Id="rId51" Type="http://schemas.openxmlformats.org/officeDocument/2006/relationships/image" Target="../media/image22.png"/><Relationship Id="rId72" Type="http://schemas.openxmlformats.org/officeDocument/2006/relationships/customXml" Target="../ink/ink48.xml"/><Relationship Id="rId93" Type="http://schemas.openxmlformats.org/officeDocument/2006/relationships/customXml" Target="../ink/ink68.xml"/><Relationship Id="rId98" Type="http://schemas.openxmlformats.org/officeDocument/2006/relationships/customXml" Target="../ink/ink73.xml"/><Relationship Id="rId121" Type="http://schemas.openxmlformats.org/officeDocument/2006/relationships/customXml" Target="../ink/ink87.xml"/><Relationship Id="rId142" Type="http://schemas.openxmlformats.org/officeDocument/2006/relationships/image" Target="../media/image44.png"/><Relationship Id="rId163" Type="http://schemas.openxmlformats.org/officeDocument/2006/relationships/customXml" Target="../ink/ink113.xml"/><Relationship Id="rId184" Type="http://schemas.openxmlformats.org/officeDocument/2006/relationships/customXml" Target="../ink/ink125.xml"/><Relationship Id="rId189" Type="http://schemas.openxmlformats.org/officeDocument/2006/relationships/customXml" Target="../ink/ink128.xml"/><Relationship Id="rId3" Type="http://schemas.openxmlformats.org/officeDocument/2006/relationships/image" Target="../media/image2.JPG"/><Relationship Id="rId214" Type="http://schemas.openxmlformats.org/officeDocument/2006/relationships/image" Target="../media/image71.png"/><Relationship Id="rId25" Type="http://schemas.openxmlformats.org/officeDocument/2006/relationships/image" Target="../media/image12.png"/><Relationship Id="rId46" Type="http://schemas.openxmlformats.org/officeDocument/2006/relationships/customXml" Target="../ink/ink26.xml"/><Relationship Id="rId67" Type="http://schemas.openxmlformats.org/officeDocument/2006/relationships/customXml" Target="../ink/ink43.xml"/><Relationship Id="rId116" Type="http://schemas.openxmlformats.org/officeDocument/2006/relationships/image" Target="../media/image31.png"/><Relationship Id="rId137" Type="http://schemas.openxmlformats.org/officeDocument/2006/relationships/customXml" Target="../ink/ink95.xml"/><Relationship Id="rId158" Type="http://schemas.openxmlformats.org/officeDocument/2006/relationships/customXml" Target="../ink/ink109.xml"/><Relationship Id="rId20" Type="http://schemas.openxmlformats.org/officeDocument/2006/relationships/image" Target="../media/image10.png"/><Relationship Id="rId41" Type="http://schemas.openxmlformats.org/officeDocument/2006/relationships/image" Target="../media/image17.png"/><Relationship Id="rId62" Type="http://schemas.openxmlformats.org/officeDocument/2006/relationships/customXml" Target="../ink/ink38.xml"/><Relationship Id="rId83" Type="http://schemas.openxmlformats.org/officeDocument/2006/relationships/customXml" Target="../ink/ink58.xml"/><Relationship Id="rId88" Type="http://schemas.openxmlformats.org/officeDocument/2006/relationships/customXml" Target="../ink/ink63.xml"/><Relationship Id="rId111" Type="http://schemas.openxmlformats.org/officeDocument/2006/relationships/customXml" Target="../ink/ink82.xml"/><Relationship Id="rId132" Type="http://schemas.openxmlformats.org/officeDocument/2006/relationships/image" Target="../media/image39.png"/><Relationship Id="rId153" Type="http://schemas.openxmlformats.org/officeDocument/2006/relationships/customXml" Target="../ink/ink105.xml"/><Relationship Id="rId174" Type="http://schemas.openxmlformats.org/officeDocument/2006/relationships/customXml" Target="../ink/ink119.xml"/><Relationship Id="rId179" Type="http://schemas.openxmlformats.org/officeDocument/2006/relationships/image" Target="../media/image57.png"/><Relationship Id="rId195" Type="http://schemas.openxmlformats.org/officeDocument/2006/relationships/image" Target="../media/image63.png"/><Relationship Id="rId209" Type="http://schemas.openxmlformats.org/officeDocument/2006/relationships/customXml" Target="../ink/ink140.xml"/><Relationship Id="rId190" Type="http://schemas.openxmlformats.org/officeDocument/2006/relationships/customXml" Target="../ink/ink129.xml"/><Relationship Id="rId204" Type="http://schemas.openxmlformats.org/officeDocument/2006/relationships/customXml" Target="../ink/ink136.xml"/><Relationship Id="rId15" Type="http://schemas.openxmlformats.org/officeDocument/2006/relationships/customXml" Target="../ink/ink7.xml"/><Relationship Id="rId36" Type="http://schemas.openxmlformats.org/officeDocument/2006/relationships/customXml" Target="../ink/ink21.xml"/><Relationship Id="rId57" Type="http://schemas.openxmlformats.org/officeDocument/2006/relationships/customXml" Target="../ink/ink33.xml"/><Relationship Id="rId106" Type="http://schemas.openxmlformats.org/officeDocument/2006/relationships/image" Target="../media/image26.png"/><Relationship Id="rId127" Type="http://schemas.openxmlformats.org/officeDocument/2006/relationships/customXml" Target="../ink/ink90.xml"/><Relationship Id="rId10" Type="http://schemas.openxmlformats.org/officeDocument/2006/relationships/customXml" Target="../ink/ink4.xml"/><Relationship Id="rId31" Type="http://schemas.openxmlformats.org/officeDocument/2006/relationships/customXml" Target="../ink/ink18.xml"/><Relationship Id="rId52" Type="http://schemas.openxmlformats.org/officeDocument/2006/relationships/customXml" Target="../ink/ink29.xml"/><Relationship Id="rId73" Type="http://schemas.openxmlformats.org/officeDocument/2006/relationships/customXml" Target="../ink/ink49.xml"/><Relationship Id="rId78" Type="http://schemas.openxmlformats.org/officeDocument/2006/relationships/customXml" Target="../ink/ink54.xml"/><Relationship Id="rId94" Type="http://schemas.openxmlformats.org/officeDocument/2006/relationships/customXml" Target="../ink/ink69.xml"/><Relationship Id="rId99" Type="http://schemas.openxmlformats.org/officeDocument/2006/relationships/customXml" Target="../ink/ink74.xml"/><Relationship Id="rId101" Type="http://schemas.openxmlformats.org/officeDocument/2006/relationships/customXml" Target="../ink/ink76.xml"/><Relationship Id="rId122" Type="http://schemas.openxmlformats.org/officeDocument/2006/relationships/image" Target="../media/image34.png"/><Relationship Id="rId143" Type="http://schemas.openxmlformats.org/officeDocument/2006/relationships/customXml" Target="../ink/ink98.xml"/><Relationship Id="rId148" Type="http://schemas.openxmlformats.org/officeDocument/2006/relationships/customXml" Target="../ink/ink101.xml"/><Relationship Id="rId164" Type="http://schemas.openxmlformats.org/officeDocument/2006/relationships/customXml" Target="../ink/ink114.xml"/><Relationship Id="rId169" Type="http://schemas.openxmlformats.org/officeDocument/2006/relationships/image" Target="../media/image52.png"/><Relationship Id="rId185" Type="http://schemas.openxmlformats.org/officeDocument/2006/relationships/image" Target="../media/image59.png"/><Relationship Id="rId4" Type="http://schemas.openxmlformats.org/officeDocument/2006/relationships/customXml" Target="../ink/ink1.xml"/><Relationship Id="rId9" Type="http://schemas.openxmlformats.org/officeDocument/2006/relationships/image" Target="../media/image5.png"/><Relationship Id="rId180" Type="http://schemas.openxmlformats.org/officeDocument/2006/relationships/customXml" Target="../ink/ink122.xml"/><Relationship Id="rId210" Type="http://schemas.openxmlformats.org/officeDocument/2006/relationships/image" Target="../media/image69.png"/><Relationship Id="rId215" Type="http://schemas.openxmlformats.org/officeDocument/2006/relationships/customXml" Target="../ink/ink143.xml"/><Relationship Id="rId26" Type="http://schemas.openxmlformats.org/officeDocument/2006/relationships/customXml" Target="../ink/ink13.xml"/><Relationship Id="rId47" Type="http://schemas.openxmlformats.org/officeDocument/2006/relationships/image" Target="../media/image20.png"/><Relationship Id="rId68" Type="http://schemas.openxmlformats.org/officeDocument/2006/relationships/customXml" Target="../ink/ink44.xml"/><Relationship Id="rId89" Type="http://schemas.openxmlformats.org/officeDocument/2006/relationships/customXml" Target="../ink/ink64.xml"/><Relationship Id="rId112" Type="http://schemas.openxmlformats.org/officeDocument/2006/relationships/image" Target="../media/image29.png"/><Relationship Id="rId133" Type="http://schemas.openxmlformats.org/officeDocument/2006/relationships/customXml" Target="../ink/ink93.xml"/><Relationship Id="rId154" Type="http://schemas.openxmlformats.org/officeDocument/2006/relationships/customXml" Target="../ink/ink106.xml"/><Relationship Id="rId175" Type="http://schemas.openxmlformats.org/officeDocument/2006/relationships/image" Target="../media/image55.png"/><Relationship Id="rId196" Type="http://schemas.openxmlformats.org/officeDocument/2006/relationships/customXml" Target="../ink/ink132.xml"/><Relationship Id="rId200" Type="http://schemas.openxmlformats.org/officeDocument/2006/relationships/customXml" Target="../ink/ink134.xml"/><Relationship Id="rId16" Type="http://schemas.openxmlformats.org/officeDocument/2006/relationships/image" Target="../media/image8.png"/><Relationship Id="rId37" Type="http://schemas.openxmlformats.org/officeDocument/2006/relationships/image" Target="../media/image15.png"/><Relationship Id="rId58" Type="http://schemas.openxmlformats.org/officeDocument/2006/relationships/customXml" Target="../ink/ink34.xml"/><Relationship Id="rId79" Type="http://schemas.openxmlformats.org/officeDocument/2006/relationships/customXml" Target="../ink/ink55.xml"/><Relationship Id="rId102" Type="http://schemas.openxmlformats.org/officeDocument/2006/relationships/customXml" Target="../ink/ink77.xml"/><Relationship Id="rId123" Type="http://schemas.openxmlformats.org/officeDocument/2006/relationships/customXml" Target="../ink/ink88.xml"/><Relationship Id="rId144" Type="http://schemas.openxmlformats.org/officeDocument/2006/relationships/image" Target="../media/image45.png"/><Relationship Id="rId90" Type="http://schemas.openxmlformats.org/officeDocument/2006/relationships/customXml" Target="../ink/ink65.xml"/><Relationship Id="rId165" Type="http://schemas.openxmlformats.org/officeDocument/2006/relationships/image" Target="../media/image50.png"/><Relationship Id="rId186" Type="http://schemas.openxmlformats.org/officeDocument/2006/relationships/customXml" Target="../ink/ink126.xml"/><Relationship Id="rId211" Type="http://schemas.openxmlformats.org/officeDocument/2006/relationships/customXml" Target="../ink/ink141.xml"/><Relationship Id="rId27" Type="http://schemas.openxmlformats.org/officeDocument/2006/relationships/customXml" Target="../ink/ink14.xml"/><Relationship Id="rId48" Type="http://schemas.openxmlformats.org/officeDocument/2006/relationships/customXml" Target="../ink/ink27.xml"/><Relationship Id="rId69" Type="http://schemas.openxmlformats.org/officeDocument/2006/relationships/customXml" Target="../ink/ink45.xml"/><Relationship Id="rId113" Type="http://schemas.openxmlformats.org/officeDocument/2006/relationships/customXml" Target="../ink/ink83.xml"/><Relationship Id="rId134" Type="http://schemas.openxmlformats.org/officeDocument/2006/relationships/image" Target="../media/image40.png"/><Relationship Id="rId80" Type="http://schemas.openxmlformats.org/officeDocument/2006/relationships/image" Target="../media/image24.png"/><Relationship Id="rId155" Type="http://schemas.openxmlformats.org/officeDocument/2006/relationships/image" Target="../media/image48.png"/><Relationship Id="rId176" Type="http://schemas.openxmlformats.org/officeDocument/2006/relationships/customXml" Target="../ink/ink120.xml"/><Relationship Id="rId197" Type="http://schemas.openxmlformats.org/officeDocument/2006/relationships/image" Target="../media/image64.png"/><Relationship Id="rId201" Type="http://schemas.openxmlformats.org/officeDocument/2006/relationships/image" Target="../media/image66.png"/><Relationship Id="rId17" Type="http://schemas.openxmlformats.org/officeDocument/2006/relationships/customXml" Target="../ink/ink8.xml"/><Relationship Id="rId38" Type="http://schemas.openxmlformats.org/officeDocument/2006/relationships/customXml" Target="../ink/ink22.xml"/><Relationship Id="rId59" Type="http://schemas.openxmlformats.org/officeDocument/2006/relationships/customXml" Target="../ink/ink35.xml"/><Relationship Id="rId103" Type="http://schemas.openxmlformats.org/officeDocument/2006/relationships/customXml" Target="../ink/ink78.xml"/><Relationship Id="rId124" Type="http://schemas.openxmlformats.org/officeDocument/2006/relationships/image" Target="../media/image35.png"/><Relationship Id="rId70" Type="http://schemas.openxmlformats.org/officeDocument/2006/relationships/customXml" Target="../ink/ink46.xml"/><Relationship Id="rId91" Type="http://schemas.openxmlformats.org/officeDocument/2006/relationships/customXml" Target="../ink/ink66.xml"/><Relationship Id="rId145" Type="http://schemas.openxmlformats.org/officeDocument/2006/relationships/customXml" Target="../ink/ink99.xml"/><Relationship Id="rId166" Type="http://schemas.openxmlformats.org/officeDocument/2006/relationships/customXml" Target="../ink/ink115.xml"/><Relationship Id="rId187" Type="http://schemas.openxmlformats.org/officeDocument/2006/relationships/image" Target="../media/image60.png"/><Relationship Id="rId1" Type="http://schemas.openxmlformats.org/officeDocument/2006/relationships/slideLayout" Target="../slideLayouts/slideLayout2.xml"/><Relationship Id="rId212" Type="http://schemas.openxmlformats.org/officeDocument/2006/relationships/image" Target="../media/image70.png"/><Relationship Id="rId28" Type="http://schemas.openxmlformats.org/officeDocument/2006/relationships/customXml" Target="../ink/ink15.xml"/><Relationship Id="rId49" Type="http://schemas.openxmlformats.org/officeDocument/2006/relationships/image" Target="../media/image21.png"/><Relationship Id="rId114" Type="http://schemas.openxmlformats.org/officeDocument/2006/relationships/image" Target="../media/image30.png"/><Relationship Id="rId60" Type="http://schemas.openxmlformats.org/officeDocument/2006/relationships/customXml" Target="../ink/ink36.xml"/><Relationship Id="rId81" Type="http://schemas.openxmlformats.org/officeDocument/2006/relationships/customXml" Target="../ink/ink56.xml"/><Relationship Id="rId135" Type="http://schemas.openxmlformats.org/officeDocument/2006/relationships/customXml" Target="../ink/ink94.xml"/><Relationship Id="rId156" Type="http://schemas.openxmlformats.org/officeDocument/2006/relationships/customXml" Target="../ink/ink107.xml"/><Relationship Id="rId177" Type="http://schemas.openxmlformats.org/officeDocument/2006/relationships/image" Target="../media/image56.png"/><Relationship Id="rId198" Type="http://schemas.openxmlformats.org/officeDocument/2006/relationships/customXml" Target="../ink/ink133.xml"/><Relationship Id="rId202" Type="http://schemas.openxmlformats.org/officeDocument/2006/relationships/customXml" Target="../ink/ink135.xml"/><Relationship Id="rId18" Type="http://schemas.openxmlformats.org/officeDocument/2006/relationships/image" Target="../media/image9.png"/><Relationship Id="rId39" Type="http://schemas.openxmlformats.org/officeDocument/2006/relationships/image" Target="../media/image16.png"/><Relationship Id="rId50" Type="http://schemas.openxmlformats.org/officeDocument/2006/relationships/customXml" Target="../ink/ink28.xml"/><Relationship Id="rId104" Type="http://schemas.openxmlformats.org/officeDocument/2006/relationships/image" Target="../media/image25.png"/><Relationship Id="rId125" Type="http://schemas.openxmlformats.org/officeDocument/2006/relationships/customXml" Target="../ink/ink89.xml"/><Relationship Id="rId146" Type="http://schemas.openxmlformats.org/officeDocument/2006/relationships/image" Target="../media/image46.png"/><Relationship Id="rId167" Type="http://schemas.openxmlformats.org/officeDocument/2006/relationships/image" Target="../media/image51.png"/><Relationship Id="rId188" Type="http://schemas.openxmlformats.org/officeDocument/2006/relationships/customXml" Target="../ink/ink127.xml"/><Relationship Id="rId71" Type="http://schemas.openxmlformats.org/officeDocument/2006/relationships/customXml" Target="../ink/ink47.xml"/><Relationship Id="rId92" Type="http://schemas.openxmlformats.org/officeDocument/2006/relationships/customXml" Target="../ink/ink67.xml"/><Relationship Id="rId213" Type="http://schemas.openxmlformats.org/officeDocument/2006/relationships/customXml" Target="../ink/ink142.xml"/><Relationship Id="rId2" Type="http://schemas.openxmlformats.org/officeDocument/2006/relationships/notesSlide" Target="../notesSlides/notesSlide1.xml"/><Relationship Id="rId29" Type="http://schemas.openxmlformats.org/officeDocument/2006/relationships/customXml" Target="../ink/ink16.xml"/><Relationship Id="rId40" Type="http://schemas.openxmlformats.org/officeDocument/2006/relationships/customXml" Target="../ink/ink23.xml"/><Relationship Id="rId115" Type="http://schemas.openxmlformats.org/officeDocument/2006/relationships/customXml" Target="../ink/ink84.xml"/><Relationship Id="rId136" Type="http://schemas.openxmlformats.org/officeDocument/2006/relationships/image" Target="../media/image41.png"/><Relationship Id="rId157" Type="http://schemas.openxmlformats.org/officeDocument/2006/relationships/customXml" Target="../ink/ink108.xml"/><Relationship Id="rId178" Type="http://schemas.openxmlformats.org/officeDocument/2006/relationships/customXml" Target="../ink/ink121.xml"/><Relationship Id="rId61" Type="http://schemas.openxmlformats.org/officeDocument/2006/relationships/customXml" Target="../ink/ink37.xml"/><Relationship Id="rId82" Type="http://schemas.openxmlformats.org/officeDocument/2006/relationships/customXml" Target="../ink/ink57.xml"/><Relationship Id="rId199" Type="http://schemas.openxmlformats.org/officeDocument/2006/relationships/image" Target="../media/image65.png"/><Relationship Id="rId203"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2" Type="http://schemas.openxmlformats.org/officeDocument/2006/relationships/hyperlink" Target="mailto:info@nathanrichardsonhair.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63F03B-467C-C9E3-798D-9A4696470985}"/>
              </a:ext>
            </a:extLst>
          </p:cNvPr>
          <p:cNvPicPr>
            <a:picLocks noChangeAspect="1"/>
          </p:cNvPicPr>
          <p:nvPr/>
        </p:nvPicPr>
        <p:blipFill>
          <a:blip r:embed="rId2"/>
          <a:stretch>
            <a:fillRect/>
          </a:stretch>
        </p:blipFill>
        <p:spPr>
          <a:xfrm>
            <a:off x="0" y="1476212"/>
            <a:ext cx="12075763" cy="3622729"/>
          </a:xfrm>
          <a:prstGeom prst="rect">
            <a:avLst/>
          </a:prstGeom>
        </p:spPr>
      </p:pic>
      <p:sp>
        <p:nvSpPr>
          <p:cNvPr id="6" name="TextBox 5">
            <a:extLst>
              <a:ext uri="{FF2B5EF4-FFF2-40B4-BE49-F238E27FC236}">
                <a16:creationId xmlns:a16="http://schemas.microsoft.com/office/drawing/2014/main" id="{DDA7C7A6-3E9E-58BB-69CB-D95F1F54106D}"/>
              </a:ext>
            </a:extLst>
          </p:cNvPr>
          <p:cNvSpPr txBox="1"/>
          <p:nvPr/>
        </p:nvSpPr>
        <p:spPr>
          <a:xfrm>
            <a:off x="5098473" y="4156364"/>
            <a:ext cx="1895071" cy="369332"/>
          </a:xfrm>
          <a:prstGeom prst="rect">
            <a:avLst/>
          </a:prstGeom>
          <a:noFill/>
        </p:spPr>
        <p:txBody>
          <a:bodyPr wrap="none" rtlCol="0">
            <a:spAutoFit/>
          </a:bodyPr>
          <a:lstStyle/>
          <a:p>
            <a:r>
              <a:rPr lang="en-US" dirty="0"/>
              <a:t>C O U R S E S 2024</a:t>
            </a:r>
          </a:p>
        </p:txBody>
      </p:sp>
    </p:spTree>
    <p:extLst>
      <p:ext uri="{BB962C8B-B14F-4D97-AF65-F5344CB8AC3E}">
        <p14:creationId xmlns:p14="http://schemas.microsoft.com/office/powerpoint/2010/main" val="36915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583D2-F06F-DD94-1B4E-895C3783F0C5}"/>
              </a:ext>
            </a:extLst>
          </p:cNvPr>
          <p:cNvSpPr>
            <a:spLocks noGrp="1"/>
          </p:cNvSpPr>
          <p:nvPr>
            <p:ph type="title"/>
          </p:nvPr>
        </p:nvSpPr>
        <p:spPr/>
        <p:txBody>
          <a:bodyPr/>
          <a:lstStyle/>
          <a:p>
            <a:pPr algn="ctr"/>
            <a:r>
              <a:rPr lang="en-US" dirty="0"/>
              <a:t>ABOUT US </a:t>
            </a:r>
          </a:p>
        </p:txBody>
      </p:sp>
      <p:pic>
        <p:nvPicPr>
          <p:cNvPr id="5" name="Content Placeholder 4">
            <a:extLst>
              <a:ext uri="{FF2B5EF4-FFF2-40B4-BE49-F238E27FC236}">
                <a16:creationId xmlns:a16="http://schemas.microsoft.com/office/drawing/2014/main" id="{5D923218-79B0-3C15-2D2E-4572087843E1}"/>
              </a:ext>
            </a:extLst>
          </p:cNvPr>
          <p:cNvPicPr>
            <a:picLocks noGrp="1" noChangeAspect="1"/>
          </p:cNvPicPr>
          <p:nvPr>
            <p:ph idx="1"/>
          </p:nvPr>
        </p:nvPicPr>
        <p:blipFill>
          <a:blip r:embed="rId3"/>
          <a:stretch>
            <a:fillRect/>
          </a:stretch>
        </p:blipFill>
        <p:spPr>
          <a:xfrm>
            <a:off x="-1" y="0"/>
            <a:ext cx="6096001" cy="6927274"/>
          </a:xfrm>
        </p:spPr>
      </p:pic>
      <p:pic>
        <p:nvPicPr>
          <p:cNvPr id="6" name="Content Placeholder 4">
            <a:extLst>
              <a:ext uri="{FF2B5EF4-FFF2-40B4-BE49-F238E27FC236}">
                <a16:creationId xmlns:a16="http://schemas.microsoft.com/office/drawing/2014/main" id="{FC094A7C-7DAA-7B56-E5B2-9C254C9E298C}"/>
              </a:ext>
            </a:extLst>
          </p:cNvPr>
          <p:cNvPicPr>
            <a:picLocks noChangeAspect="1"/>
          </p:cNvPicPr>
          <p:nvPr/>
        </p:nvPicPr>
        <p:blipFill rotWithShape="1">
          <a:blip r:embed="rId3"/>
          <a:srcRect l="93041"/>
          <a:stretch/>
        </p:blipFill>
        <p:spPr>
          <a:xfrm>
            <a:off x="6096000" y="0"/>
            <a:ext cx="6096000" cy="6927274"/>
          </a:xfrm>
          <a:prstGeom prst="rect">
            <a:avLst/>
          </a:prstGeom>
        </p:spPr>
      </p:pic>
      <p:grpSp>
        <p:nvGrpSpPr>
          <p:cNvPr id="19" name="Group 18">
            <a:extLst>
              <a:ext uri="{FF2B5EF4-FFF2-40B4-BE49-F238E27FC236}">
                <a16:creationId xmlns:a16="http://schemas.microsoft.com/office/drawing/2014/main" id="{36F34995-6BA3-CD72-DB22-9AA6C93FA1FB}"/>
              </a:ext>
            </a:extLst>
          </p:cNvPr>
          <p:cNvGrpSpPr/>
          <p:nvPr/>
        </p:nvGrpSpPr>
        <p:grpSpPr>
          <a:xfrm>
            <a:off x="13132526" y="1266534"/>
            <a:ext cx="36000" cy="96840"/>
            <a:chOff x="13132526" y="1266534"/>
            <a:chExt cx="36000" cy="96840"/>
          </a:xfrm>
        </p:grpSpPr>
        <mc:AlternateContent xmlns:mc="http://schemas.openxmlformats.org/markup-compatibility/2006">
          <mc:Choice xmlns:p14="http://schemas.microsoft.com/office/powerpoint/2010/main" Requires="p14">
            <p:contentPart p14:bwMode="auto" r:id="rId4">
              <p14:nvContentPartPr>
                <p14:cNvPr id="15" name="Ink 14">
                  <a:extLst>
                    <a:ext uri="{FF2B5EF4-FFF2-40B4-BE49-F238E27FC236}">
                      <a16:creationId xmlns:a16="http://schemas.microsoft.com/office/drawing/2014/main" id="{7E2C6255-0532-58D4-AA41-D28C97ADE4DA}"/>
                    </a:ext>
                  </a:extLst>
                </p14:cNvPr>
                <p14:cNvContentPartPr/>
                <p14:nvPr/>
              </p14:nvContentPartPr>
              <p14:xfrm>
                <a:off x="13168166" y="1363014"/>
                <a:ext cx="360" cy="360"/>
              </p14:xfrm>
            </p:contentPart>
          </mc:Choice>
          <mc:Fallback>
            <p:pic>
              <p:nvPicPr>
                <p:cNvPr id="15" name="Ink 14">
                  <a:extLst>
                    <a:ext uri="{FF2B5EF4-FFF2-40B4-BE49-F238E27FC236}">
                      <a16:creationId xmlns:a16="http://schemas.microsoft.com/office/drawing/2014/main" id="{7E2C6255-0532-58D4-AA41-D28C97ADE4DA}"/>
                    </a:ext>
                  </a:extLst>
                </p:cNvPr>
                <p:cNvPicPr/>
                <p:nvPr/>
              </p:nvPicPr>
              <p:blipFill>
                <a:blip r:embed="rId5"/>
                <a:stretch>
                  <a:fillRect/>
                </a:stretch>
              </p:blipFill>
              <p:spPr>
                <a:xfrm>
                  <a:off x="13150166" y="134501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Ink 15">
                  <a:extLst>
                    <a:ext uri="{FF2B5EF4-FFF2-40B4-BE49-F238E27FC236}">
                      <a16:creationId xmlns:a16="http://schemas.microsoft.com/office/drawing/2014/main" id="{CD56EF6F-1749-B147-B726-8FE0D8E0F9CE}"/>
                    </a:ext>
                  </a:extLst>
                </p14:cNvPr>
                <p14:cNvContentPartPr/>
                <p14:nvPr/>
              </p14:nvContentPartPr>
              <p14:xfrm>
                <a:off x="13132526" y="1266534"/>
                <a:ext cx="36000" cy="93600"/>
              </p14:xfrm>
            </p:contentPart>
          </mc:Choice>
          <mc:Fallback>
            <p:pic>
              <p:nvPicPr>
                <p:cNvPr id="16" name="Ink 15">
                  <a:extLst>
                    <a:ext uri="{FF2B5EF4-FFF2-40B4-BE49-F238E27FC236}">
                      <a16:creationId xmlns:a16="http://schemas.microsoft.com/office/drawing/2014/main" id="{CD56EF6F-1749-B147-B726-8FE0D8E0F9CE}"/>
                    </a:ext>
                  </a:extLst>
                </p:cNvPr>
                <p:cNvPicPr/>
                <p:nvPr/>
              </p:nvPicPr>
              <p:blipFill>
                <a:blip r:embed="rId7"/>
                <a:stretch>
                  <a:fillRect/>
                </a:stretch>
              </p:blipFill>
              <p:spPr>
                <a:xfrm>
                  <a:off x="13114526" y="1248894"/>
                  <a:ext cx="71640" cy="12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7" name="Ink 16">
                <a:extLst>
                  <a:ext uri="{FF2B5EF4-FFF2-40B4-BE49-F238E27FC236}">
                    <a16:creationId xmlns:a16="http://schemas.microsoft.com/office/drawing/2014/main" id="{ECB6786A-D8E4-0E37-2477-48817803789B}"/>
                  </a:ext>
                </a:extLst>
              </p14:cNvPr>
              <p14:cNvContentPartPr/>
              <p14:nvPr/>
            </p14:nvContentPartPr>
            <p14:xfrm>
              <a:off x="13061246" y="1008054"/>
              <a:ext cx="360" cy="49680"/>
            </p14:xfrm>
          </p:contentPart>
        </mc:Choice>
        <mc:Fallback>
          <p:pic>
            <p:nvPicPr>
              <p:cNvPr id="17" name="Ink 16">
                <a:extLst>
                  <a:ext uri="{FF2B5EF4-FFF2-40B4-BE49-F238E27FC236}">
                    <a16:creationId xmlns:a16="http://schemas.microsoft.com/office/drawing/2014/main" id="{ECB6786A-D8E4-0E37-2477-48817803789B}"/>
                  </a:ext>
                </a:extLst>
              </p:cNvPr>
              <p:cNvPicPr/>
              <p:nvPr/>
            </p:nvPicPr>
            <p:blipFill>
              <a:blip r:embed="rId9"/>
              <a:stretch>
                <a:fillRect/>
              </a:stretch>
            </p:blipFill>
            <p:spPr>
              <a:xfrm>
                <a:off x="13043606" y="990054"/>
                <a:ext cx="36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Ink 17">
                <a:extLst>
                  <a:ext uri="{FF2B5EF4-FFF2-40B4-BE49-F238E27FC236}">
                    <a16:creationId xmlns:a16="http://schemas.microsoft.com/office/drawing/2014/main" id="{8D38A12B-9657-9614-F561-DB8F716F92AB}"/>
                  </a:ext>
                </a:extLst>
              </p14:cNvPr>
              <p14:cNvContentPartPr/>
              <p14:nvPr/>
            </p14:nvContentPartPr>
            <p14:xfrm>
              <a:off x="13061246" y="1135494"/>
              <a:ext cx="360" cy="360"/>
            </p14:xfrm>
          </p:contentPart>
        </mc:Choice>
        <mc:Fallback>
          <p:pic>
            <p:nvPicPr>
              <p:cNvPr id="18" name="Ink 17">
                <a:extLst>
                  <a:ext uri="{FF2B5EF4-FFF2-40B4-BE49-F238E27FC236}">
                    <a16:creationId xmlns:a16="http://schemas.microsoft.com/office/drawing/2014/main" id="{8D38A12B-9657-9614-F561-DB8F716F92AB}"/>
                  </a:ext>
                </a:extLst>
              </p:cNvPr>
              <p:cNvPicPr/>
              <p:nvPr/>
            </p:nvPicPr>
            <p:blipFill>
              <a:blip r:embed="rId5"/>
              <a:stretch>
                <a:fillRect/>
              </a:stretch>
            </p:blipFill>
            <p:spPr>
              <a:xfrm>
                <a:off x="13043606" y="111785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 name="Ink 20">
                <a:extLst>
                  <a:ext uri="{FF2B5EF4-FFF2-40B4-BE49-F238E27FC236}">
                    <a16:creationId xmlns:a16="http://schemas.microsoft.com/office/drawing/2014/main" id="{B50C6DEE-F313-F6BF-EECA-B0CEED39E3D3}"/>
                  </a:ext>
                </a:extLst>
              </p14:cNvPr>
              <p14:cNvContentPartPr/>
              <p14:nvPr/>
            </p14:nvContentPartPr>
            <p14:xfrm>
              <a:off x="7465766" y="3290814"/>
              <a:ext cx="360" cy="360"/>
            </p14:xfrm>
          </p:contentPart>
        </mc:Choice>
        <mc:Fallback>
          <p:pic>
            <p:nvPicPr>
              <p:cNvPr id="21" name="Ink 20">
                <a:extLst>
                  <a:ext uri="{FF2B5EF4-FFF2-40B4-BE49-F238E27FC236}">
                    <a16:creationId xmlns:a16="http://schemas.microsoft.com/office/drawing/2014/main" id="{B50C6DEE-F313-F6BF-EECA-B0CEED39E3D3}"/>
                  </a:ext>
                </a:extLst>
              </p:cNvPr>
              <p:cNvPicPr/>
              <p:nvPr/>
            </p:nvPicPr>
            <p:blipFill>
              <a:blip r:embed="rId12"/>
              <a:stretch>
                <a:fillRect/>
              </a:stretch>
            </p:blipFill>
            <p:spPr>
              <a:xfrm>
                <a:off x="7448126" y="327317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 name="Ink 29">
                <a:extLst>
                  <a:ext uri="{FF2B5EF4-FFF2-40B4-BE49-F238E27FC236}">
                    <a16:creationId xmlns:a16="http://schemas.microsoft.com/office/drawing/2014/main" id="{61B288C9-BF70-7F59-35EA-B6FF2B015C22}"/>
                  </a:ext>
                </a:extLst>
              </p14:cNvPr>
              <p14:cNvContentPartPr/>
              <p14:nvPr/>
            </p14:nvContentPartPr>
            <p14:xfrm>
              <a:off x="6056960" y="3158320"/>
              <a:ext cx="82080" cy="69480"/>
            </p14:xfrm>
          </p:contentPart>
        </mc:Choice>
        <mc:Fallback>
          <p:pic>
            <p:nvPicPr>
              <p:cNvPr id="30" name="Ink 29">
                <a:extLst>
                  <a:ext uri="{FF2B5EF4-FFF2-40B4-BE49-F238E27FC236}">
                    <a16:creationId xmlns:a16="http://schemas.microsoft.com/office/drawing/2014/main" id="{61B288C9-BF70-7F59-35EA-B6FF2B015C22}"/>
                  </a:ext>
                </a:extLst>
              </p:cNvPr>
              <p:cNvPicPr/>
              <p:nvPr/>
            </p:nvPicPr>
            <p:blipFill>
              <a:blip r:embed="rId14"/>
              <a:stretch>
                <a:fillRect/>
              </a:stretch>
            </p:blipFill>
            <p:spPr>
              <a:xfrm>
                <a:off x="6038960" y="3140320"/>
                <a:ext cx="117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 name="Ink 30">
                <a:extLst>
                  <a:ext uri="{FF2B5EF4-FFF2-40B4-BE49-F238E27FC236}">
                    <a16:creationId xmlns:a16="http://schemas.microsoft.com/office/drawing/2014/main" id="{CE3E6E68-03C3-EBAF-4BBB-49A0B7ACEA6C}"/>
                  </a:ext>
                </a:extLst>
              </p14:cNvPr>
              <p14:cNvContentPartPr/>
              <p14:nvPr/>
            </p14:nvContentPartPr>
            <p14:xfrm>
              <a:off x="6011600" y="2782840"/>
              <a:ext cx="195840" cy="456480"/>
            </p14:xfrm>
          </p:contentPart>
        </mc:Choice>
        <mc:Fallback>
          <p:pic>
            <p:nvPicPr>
              <p:cNvPr id="31" name="Ink 30">
                <a:extLst>
                  <a:ext uri="{FF2B5EF4-FFF2-40B4-BE49-F238E27FC236}">
                    <a16:creationId xmlns:a16="http://schemas.microsoft.com/office/drawing/2014/main" id="{CE3E6E68-03C3-EBAF-4BBB-49A0B7ACEA6C}"/>
                  </a:ext>
                </a:extLst>
              </p:cNvPr>
              <p:cNvPicPr/>
              <p:nvPr/>
            </p:nvPicPr>
            <p:blipFill>
              <a:blip r:embed="rId16"/>
              <a:stretch>
                <a:fillRect/>
              </a:stretch>
            </p:blipFill>
            <p:spPr>
              <a:xfrm>
                <a:off x="5993960" y="2765200"/>
                <a:ext cx="23148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9" name="Ink 38">
                <a:extLst>
                  <a:ext uri="{FF2B5EF4-FFF2-40B4-BE49-F238E27FC236}">
                    <a16:creationId xmlns:a16="http://schemas.microsoft.com/office/drawing/2014/main" id="{190D37C0-FAED-2D86-D6FD-C3F73E7FFDDB}"/>
                  </a:ext>
                </a:extLst>
              </p14:cNvPr>
              <p14:cNvContentPartPr/>
              <p14:nvPr/>
            </p14:nvContentPartPr>
            <p14:xfrm>
              <a:off x="6163761" y="2783992"/>
              <a:ext cx="133200" cy="441360"/>
            </p14:xfrm>
          </p:contentPart>
        </mc:Choice>
        <mc:Fallback>
          <p:pic>
            <p:nvPicPr>
              <p:cNvPr id="39" name="Ink 38">
                <a:extLst>
                  <a:ext uri="{FF2B5EF4-FFF2-40B4-BE49-F238E27FC236}">
                    <a16:creationId xmlns:a16="http://schemas.microsoft.com/office/drawing/2014/main" id="{190D37C0-FAED-2D86-D6FD-C3F73E7FFDDB}"/>
                  </a:ext>
                </a:extLst>
              </p:cNvPr>
              <p:cNvPicPr/>
              <p:nvPr/>
            </p:nvPicPr>
            <p:blipFill>
              <a:blip r:embed="rId18"/>
              <a:stretch>
                <a:fillRect/>
              </a:stretch>
            </p:blipFill>
            <p:spPr>
              <a:xfrm>
                <a:off x="6127761" y="2747992"/>
                <a:ext cx="204840" cy="513000"/>
              </a:xfrm>
              <a:prstGeom prst="rect">
                <a:avLst/>
              </a:prstGeom>
            </p:spPr>
          </p:pic>
        </mc:Fallback>
      </mc:AlternateContent>
      <p:grpSp>
        <p:nvGrpSpPr>
          <p:cNvPr id="43" name="Group 42">
            <a:extLst>
              <a:ext uri="{FF2B5EF4-FFF2-40B4-BE49-F238E27FC236}">
                <a16:creationId xmlns:a16="http://schemas.microsoft.com/office/drawing/2014/main" id="{D3A1320A-31BB-7628-7AA4-8E727618351E}"/>
              </a:ext>
            </a:extLst>
          </p:cNvPr>
          <p:cNvGrpSpPr/>
          <p:nvPr/>
        </p:nvGrpSpPr>
        <p:grpSpPr>
          <a:xfrm>
            <a:off x="6155121" y="2627752"/>
            <a:ext cx="775080" cy="763560"/>
            <a:chOff x="6155121" y="2627752"/>
            <a:chExt cx="775080" cy="763560"/>
          </a:xfrm>
        </p:grpSpPr>
        <mc:AlternateContent xmlns:mc="http://schemas.openxmlformats.org/markup-compatibility/2006">
          <mc:Choice xmlns:p14="http://schemas.microsoft.com/office/powerpoint/2010/main" Requires="p14">
            <p:contentPart p14:bwMode="auto" r:id="rId19">
              <p14:nvContentPartPr>
                <p14:cNvPr id="40" name="Ink 39">
                  <a:extLst>
                    <a:ext uri="{FF2B5EF4-FFF2-40B4-BE49-F238E27FC236}">
                      <a16:creationId xmlns:a16="http://schemas.microsoft.com/office/drawing/2014/main" id="{A590B6D6-ACEC-61B7-27B0-F95182E44FE2}"/>
                    </a:ext>
                  </a:extLst>
                </p14:cNvPr>
                <p14:cNvContentPartPr/>
                <p14:nvPr/>
              </p14:nvContentPartPr>
              <p14:xfrm>
                <a:off x="6205881" y="2627752"/>
                <a:ext cx="724320" cy="763560"/>
              </p14:xfrm>
            </p:contentPart>
          </mc:Choice>
          <mc:Fallback>
            <p:pic>
              <p:nvPicPr>
                <p:cNvPr id="40" name="Ink 39">
                  <a:extLst>
                    <a:ext uri="{FF2B5EF4-FFF2-40B4-BE49-F238E27FC236}">
                      <a16:creationId xmlns:a16="http://schemas.microsoft.com/office/drawing/2014/main" id="{A590B6D6-ACEC-61B7-27B0-F95182E44FE2}"/>
                    </a:ext>
                  </a:extLst>
                </p:cNvPr>
                <p:cNvPicPr/>
                <p:nvPr/>
              </p:nvPicPr>
              <p:blipFill>
                <a:blip r:embed="rId20"/>
                <a:stretch>
                  <a:fillRect/>
                </a:stretch>
              </p:blipFill>
              <p:spPr>
                <a:xfrm>
                  <a:off x="6169881" y="2591752"/>
                  <a:ext cx="795960" cy="835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1" name="Ink 40">
                  <a:extLst>
                    <a:ext uri="{FF2B5EF4-FFF2-40B4-BE49-F238E27FC236}">
                      <a16:creationId xmlns:a16="http://schemas.microsoft.com/office/drawing/2014/main" id="{51FF0916-71E2-A3D9-B1C3-2302A20FC9C1}"/>
                    </a:ext>
                  </a:extLst>
                </p14:cNvPr>
                <p14:cNvContentPartPr/>
                <p14:nvPr/>
              </p14:nvContentPartPr>
              <p14:xfrm>
                <a:off x="6155121" y="3270352"/>
                <a:ext cx="360" cy="360"/>
              </p14:xfrm>
            </p:contentPart>
          </mc:Choice>
          <mc:Fallback>
            <p:pic>
              <p:nvPicPr>
                <p:cNvPr id="41" name="Ink 40">
                  <a:extLst>
                    <a:ext uri="{FF2B5EF4-FFF2-40B4-BE49-F238E27FC236}">
                      <a16:creationId xmlns:a16="http://schemas.microsoft.com/office/drawing/2014/main" id="{51FF0916-71E2-A3D9-B1C3-2302A20FC9C1}"/>
                    </a:ext>
                  </a:extLst>
                </p:cNvPr>
                <p:cNvPicPr/>
                <p:nvPr/>
              </p:nvPicPr>
              <p:blipFill>
                <a:blip r:embed="rId22"/>
                <a:stretch>
                  <a:fillRect/>
                </a:stretch>
              </p:blipFill>
              <p:spPr>
                <a:xfrm>
                  <a:off x="6119481" y="323471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2" name="Ink 41">
                  <a:extLst>
                    <a:ext uri="{FF2B5EF4-FFF2-40B4-BE49-F238E27FC236}">
                      <a16:creationId xmlns:a16="http://schemas.microsoft.com/office/drawing/2014/main" id="{B76D481A-F54C-4DCF-9647-674E92DB055C}"/>
                    </a:ext>
                  </a:extLst>
                </p14:cNvPr>
                <p14:cNvContentPartPr/>
                <p14:nvPr/>
              </p14:nvContentPartPr>
              <p14:xfrm>
                <a:off x="6155121" y="3270352"/>
                <a:ext cx="360" cy="360"/>
              </p14:xfrm>
            </p:contentPart>
          </mc:Choice>
          <mc:Fallback>
            <p:pic>
              <p:nvPicPr>
                <p:cNvPr id="42" name="Ink 41">
                  <a:extLst>
                    <a:ext uri="{FF2B5EF4-FFF2-40B4-BE49-F238E27FC236}">
                      <a16:creationId xmlns:a16="http://schemas.microsoft.com/office/drawing/2014/main" id="{B76D481A-F54C-4DCF-9647-674E92DB055C}"/>
                    </a:ext>
                  </a:extLst>
                </p:cNvPr>
                <p:cNvPicPr/>
                <p:nvPr/>
              </p:nvPicPr>
              <p:blipFill>
                <a:blip r:embed="rId22"/>
                <a:stretch>
                  <a:fillRect/>
                </a:stretch>
              </p:blipFill>
              <p:spPr>
                <a:xfrm>
                  <a:off x="6119481" y="3234712"/>
                  <a:ext cx="72000" cy="72000"/>
                </a:xfrm>
                <a:prstGeom prst="rect">
                  <a:avLst/>
                </a:prstGeom>
              </p:spPr>
            </p:pic>
          </mc:Fallback>
        </mc:AlternateContent>
      </p:grpSp>
      <p:grpSp>
        <p:nvGrpSpPr>
          <p:cNvPr id="104" name="Group 103">
            <a:extLst>
              <a:ext uri="{FF2B5EF4-FFF2-40B4-BE49-F238E27FC236}">
                <a16:creationId xmlns:a16="http://schemas.microsoft.com/office/drawing/2014/main" id="{A0A6469F-83E5-3F9D-C58E-2D6D8077E2EB}"/>
              </a:ext>
            </a:extLst>
          </p:cNvPr>
          <p:cNvGrpSpPr/>
          <p:nvPr/>
        </p:nvGrpSpPr>
        <p:grpSpPr>
          <a:xfrm>
            <a:off x="6186801" y="3446392"/>
            <a:ext cx="72360" cy="66600"/>
            <a:chOff x="6186801" y="3446392"/>
            <a:chExt cx="72360" cy="66600"/>
          </a:xfrm>
        </p:grpSpPr>
        <mc:AlternateContent xmlns:mc="http://schemas.openxmlformats.org/markup-compatibility/2006">
          <mc:Choice xmlns:p14="http://schemas.microsoft.com/office/powerpoint/2010/main" Requires="p14">
            <p:contentPart p14:bwMode="auto" r:id="rId24">
              <p14:nvContentPartPr>
                <p14:cNvPr id="96" name="Ink 95">
                  <a:extLst>
                    <a:ext uri="{FF2B5EF4-FFF2-40B4-BE49-F238E27FC236}">
                      <a16:creationId xmlns:a16="http://schemas.microsoft.com/office/drawing/2014/main" id="{268D82AB-1990-D42E-30FF-F02FF248DD63}"/>
                    </a:ext>
                  </a:extLst>
                </p14:cNvPr>
                <p14:cNvContentPartPr/>
                <p14:nvPr/>
              </p14:nvContentPartPr>
              <p14:xfrm>
                <a:off x="6186801" y="3512632"/>
                <a:ext cx="360" cy="360"/>
              </p14:xfrm>
            </p:contentPart>
          </mc:Choice>
          <mc:Fallback>
            <p:pic>
              <p:nvPicPr>
                <p:cNvPr id="96" name="Ink 95">
                  <a:extLst>
                    <a:ext uri="{FF2B5EF4-FFF2-40B4-BE49-F238E27FC236}">
                      <a16:creationId xmlns:a16="http://schemas.microsoft.com/office/drawing/2014/main" id="{268D82AB-1990-D42E-30FF-F02FF248DD63}"/>
                    </a:ext>
                  </a:extLst>
                </p:cNvPr>
                <p:cNvPicPr/>
                <p:nvPr/>
              </p:nvPicPr>
              <p:blipFill>
                <a:blip r:embed="rId25"/>
                <a:stretch>
                  <a:fillRect/>
                </a:stretch>
              </p:blipFill>
              <p:spPr>
                <a:xfrm>
                  <a:off x="6151161" y="347699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7" name="Ink 96">
                  <a:extLst>
                    <a:ext uri="{FF2B5EF4-FFF2-40B4-BE49-F238E27FC236}">
                      <a16:creationId xmlns:a16="http://schemas.microsoft.com/office/drawing/2014/main" id="{B451B7A5-3154-24E0-85F0-3C74A022CC3F}"/>
                    </a:ext>
                  </a:extLst>
                </p14:cNvPr>
                <p14:cNvContentPartPr/>
                <p14:nvPr/>
              </p14:nvContentPartPr>
              <p14:xfrm>
                <a:off x="6186801" y="3512632"/>
                <a:ext cx="360" cy="360"/>
              </p14:xfrm>
            </p:contentPart>
          </mc:Choice>
          <mc:Fallback>
            <p:pic>
              <p:nvPicPr>
                <p:cNvPr id="97" name="Ink 96">
                  <a:extLst>
                    <a:ext uri="{FF2B5EF4-FFF2-40B4-BE49-F238E27FC236}">
                      <a16:creationId xmlns:a16="http://schemas.microsoft.com/office/drawing/2014/main" id="{B451B7A5-3154-24E0-85F0-3C74A022CC3F}"/>
                    </a:ext>
                  </a:extLst>
                </p:cNvPr>
                <p:cNvPicPr/>
                <p:nvPr/>
              </p:nvPicPr>
              <p:blipFill>
                <a:blip r:embed="rId25"/>
                <a:stretch>
                  <a:fillRect/>
                </a:stretch>
              </p:blipFill>
              <p:spPr>
                <a:xfrm>
                  <a:off x="6151161" y="347699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9" name="Ink 98">
                  <a:extLst>
                    <a:ext uri="{FF2B5EF4-FFF2-40B4-BE49-F238E27FC236}">
                      <a16:creationId xmlns:a16="http://schemas.microsoft.com/office/drawing/2014/main" id="{B11FDF3E-97F2-EFBB-A68D-9EDFD60C490B}"/>
                    </a:ext>
                  </a:extLst>
                </p14:cNvPr>
                <p14:cNvContentPartPr/>
                <p14:nvPr/>
              </p14:nvContentPartPr>
              <p14:xfrm>
                <a:off x="6258801" y="3446392"/>
                <a:ext cx="360" cy="360"/>
              </p14:xfrm>
            </p:contentPart>
          </mc:Choice>
          <mc:Fallback>
            <p:pic>
              <p:nvPicPr>
                <p:cNvPr id="99" name="Ink 98">
                  <a:extLst>
                    <a:ext uri="{FF2B5EF4-FFF2-40B4-BE49-F238E27FC236}">
                      <a16:creationId xmlns:a16="http://schemas.microsoft.com/office/drawing/2014/main" id="{B11FDF3E-97F2-EFBB-A68D-9EDFD60C490B}"/>
                    </a:ext>
                  </a:extLst>
                </p:cNvPr>
                <p:cNvPicPr/>
                <p:nvPr/>
              </p:nvPicPr>
              <p:blipFill>
                <a:blip r:embed="rId25"/>
                <a:stretch>
                  <a:fillRect/>
                </a:stretch>
              </p:blipFill>
              <p:spPr>
                <a:xfrm>
                  <a:off x="6223161" y="34107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0" name="Ink 99">
                  <a:extLst>
                    <a:ext uri="{FF2B5EF4-FFF2-40B4-BE49-F238E27FC236}">
                      <a16:creationId xmlns:a16="http://schemas.microsoft.com/office/drawing/2014/main" id="{77D09A83-B353-53C5-6423-99F1DCFAB372}"/>
                    </a:ext>
                  </a:extLst>
                </p14:cNvPr>
                <p14:cNvContentPartPr/>
                <p14:nvPr/>
              </p14:nvContentPartPr>
              <p14:xfrm>
                <a:off x="6255921" y="3446392"/>
                <a:ext cx="360" cy="360"/>
              </p14:xfrm>
            </p:contentPart>
          </mc:Choice>
          <mc:Fallback>
            <p:pic>
              <p:nvPicPr>
                <p:cNvPr id="100" name="Ink 99">
                  <a:extLst>
                    <a:ext uri="{FF2B5EF4-FFF2-40B4-BE49-F238E27FC236}">
                      <a16:creationId xmlns:a16="http://schemas.microsoft.com/office/drawing/2014/main" id="{77D09A83-B353-53C5-6423-99F1DCFAB372}"/>
                    </a:ext>
                  </a:extLst>
                </p:cNvPr>
                <p:cNvPicPr/>
                <p:nvPr/>
              </p:nvPicPr>
              <p:blipFill>
                <a:blip r:embed="rId25"/>
                <a:stretch>
                  <a:fillRect/>
                </a:stretch>
              </p:blipFill>
              <p:spPr>
                <a:xfrm>
                  <a:off x="6219921" y="34107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1" name="Ink 100">
                  <a:extLst>
                    <a:ext uri="{FF2B5EF4-FFF2-40B4-BE49-F238E27FC236}">
                      <a16:creationId xmlns:a16="http://schemas.microsoft.com/office/drawing/2014/main" id="{4A030AC9-C2F8-C834-F8BB-FA948492868D}"/>
                    </a:ext>
                  </a:extLst>
                </p14:cNvPr>
                <p14:cNvContentPartPr/>
                <p14:nvPr/>
              </p14:nvContentPartPr>
              <p14:xfrm>
                <a:off x="6253761" y="3448552"/>
                <a:ext cx="360" cy="360"/>
              </p14:xfrm>
            </p:contentPart>
          </mc:Choice>
          <mc:Fallback>
            <p:pic>
              <p:nvPicPr>
                <p:cNvPr id="101" name="Ink 100">
                  <a:extLst>
                    <a:ext uri="{FF2B5EF4-FFF2-40B4-BE49-F238E27FC236}">
                      <a16:creationId xmlns:a16="http://schemas.microsoft.com/office/drawing/2014/main" id="{4A030AC9-C2F8-C834-F8BB-FA948492868D}"/>
                    </a:ext>
                  </a:extLst>
                </p:cNvPr>
                <p:cNvPicPr/>
                <p:nvPr/>
              </p:nvPicPr>
              <p:blipFill>
                <a:blip r:embed="rId25"/>
                <a:stretch>
                  <a:fillRect/>
                </a:stretch>
              </p:blipFill>
              <p:spPr>
                <a:xfrm>
                  <a:off x="6217761" y="34125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2" name="Ink 101">
                  <a:extLst>
                    <a:ext uri="{FF2B5EF4-FFF2-40B4-BE49-F238E27FC236}">
                      <a16:creationId xmlns:a16="http://schemas.microsoft.com/office/drawing/2014/main" id="{A908129F-D223-D859-1F22-64E6E4505E99}"/>
                    </a:ext>
                  </a:extLst>
                </p14:cNvPr>
                <p14:cNvContentPartPr/>
                <p14:nvPr/>
              </p14:nvContentPartPr>
              <p14:xfrm>
                <a:off x="6253761" y="3448552"/>
                <a:ext cx="360" cy="360"/>
              </p14:xfrm>
            </p:contentPart>
          </mc:Choice>
          <mc:Fallback>
            <p:pic>
              <p:nvPicPr>
                <p:cNvPr id="102" name="Ink 101">
                  <a:extLst>
                    <a:ext uri="{FF2B5EF4-FFF2-40B4-BE49-F238E27FC236}">
                      <a16:creationId xmlns:a16="http://schemas.microsoft.com/office/drawing/2014/main" id="{A908129F-D223-D859-1F22-64E6E4505E99}"/>
                    </a:ext>
                  </a:extLst>
                </p:cNvPr>
                <p:cNvPicPr/>
                <p:nvPr/>
              </p:nvPicPr>
              <p:blipFill>
                <a:blip r:embed="rId25"/>
                <a:stretch>
                  <a:fillRect/>
                </a:stretch>
              </p:blipFill>
              <p:spPr>
                <a:xfrm>
                  <a:off x="6217761" y="34125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3" name="Ink 102">
                  <a:extLst>
                    <a:ext uri="{FF2B5EF4-FFF2-40B4-BE49-F238E27FC236}">
                      <a16:creationId xmlns:a16="http://schemas.microsoft.com/office/drawing/2014/main" id="{0624D8AC-F027-374A-C242-64D6B5C29B5A}"/>
                    </a:ext>
                  </a:extLst>
                </p14:cNvPr>
                <p14:cNvContentPartPr/>
                <p14:nvPr/>
              </p14:nvContentPartPr>
              <p14:xfrm>
                <a:off x="6253761" y="3448552"/>
                <a:ext cx="360" cy="360"/>
              </p14:xfrm>
            </p:contentPart>
          </mc:Choice>
          <mc:Fallback>
            <p:pic>
              <p:nvPicPr>
                <p:cNvPr id="103" name="Ink 102">
                  <a:extLst>
                    <a:ext uri="{FF2B5EF4-FFF2-40B4-BE49-F238E27FC236}">
                      <a16:creationId xmlns:a16="http://schemas.microsoft.com/office/drawing/2014/main" id="{0624D8AC-F027-374A-C242-64D6B5C29B5A}"/>
                    </a:ext>
                  </a:extLst>
                </p:cNvPr>
                <p:cNvPicPr/>
                <p:nvPr/>
              </p:nvPicPr>
              <p:blipFill>
                <a:blip r:embed="rId25"/>
                <a:stretch>
                  <a:fillRect/>
                </a:stretch>
              </p:blipFill>
              <p:spPr>
                <a:xfrm>
                  <a:off x="6217761" y="3412552"/>
                  <a:ext cx="72000" cy="72000"/>
                </a:xfrm>
                <a:prstGeom prst="rect">
                  <a:avLst/>
                </a:prstGeom>
              </p:spPr>
            </p:pic>
          </mc:Fallback>
        </mc:AlternateContent>
      </p:grpSp>
      <p:grpSp>
        <p:nvGrpSpPr>
          <p:cNvPr id="113" name="Group 112">
            <a:extLst>
              <a:ext uri="{FF2B5EF4-FFF2-40B4-BE49-F238E27FC236}">
                <a16:creationId xmlns:a16="http://schemas.microsoft.com/office/drawing/2014/main" id="{15CA0271-47B9-EC01-C4FD-9E8B7010AAED}"/>
              </a:ext>
            </a:extLst>
          </p:cNvPr>
          <p:cNvGrpSpPr/>
          <p:nvPr/>
        </p:nvGrpSpPr>
        <p:grpSpPr>
          <a:xfrm>
            <a:off x="6145401" y="3485272"/>
            <a:ext cx="360000" cy="448560"/>
            <a:chOff x="6145401" y="3485272"/>
            <a:chExt cx="360000" cy="448560"/>
          </a:xfrm>
        </p:grpSpPr>
        <mc:AlternateContent xmlns:mc="http://schemas.openxmlformats.org/markup-compatibility/2006">
          <mc:Choice xmlns:p14="http://schemas.microsoft.com/office/powerpoint/2010/main" Requires="p14">
            <p:contentPart p14:bwMode="auto" r:id="rId32">
              <p14:nvContentPartPr>
                <p14:cNvPr id="109" name="Ink 108">
                  <a:extLst>
                    <a:ext uri="{FF2B5EF4-FFF2-40B4-BE49-F238E27FC236}">
                      <a16:creationId xmlns:a16="http://schemas.microsoft.com/office/drawing/2014/main" id="{3469C965-914C-4AE6-4E37-0D4D97F551E4}"/>
                    </a:ext>
                  </a:extLst>
                </p14:cNvPr>
                <p14:cNvContentPartPr/>
                <p14:nvPr/>
              </p14:nvContentPartPr>
              <p14:xfrm>
                <a:off x="6214881" y="3597592"/>
                <a:ext cx="21960" cy="23760"/>
              </p14:xfrm>
            </p:contentPart>
          </mc:Choice>
          <mc:Fallback>
            <p:pic>
              <p:nvPicPr>
                <p:cNvPr id="109" name="Ink 108">
                  <a:extLst>
                    <a:ext uri="{FF2B5EF4-FFF2-40B4-BE49-F238E27FC236}">
                      <a16:creationId xmlns:a16="http://schemas.microsoft.com/office/drawing/2014/main" id="{3469C965-914C-4AE6-4E37-0D4D97F551E4}"/>
                    </a:ext>
                  </a:extLst>
                </p:cNvPr>
                <p:cNvPicPr/>
                <p:nvPr/>
              </p:nvPicPr>
              <p:blipFill>
                <a:blip r:embed="rId33"/>
                <a:stretch>
                  <a:fillRect/>
                </a:stretch>
              </p:blipFill>
              <p:spPr>
                <a:xfrm>
                  <a:off x="6179241" y="3561592"/>
                  <a:ext cx="93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0" name="Ink 109">
                  <a:extLst>
                    <a:ext uri="{FF2B5EF4-FFF2-40B4-BE49-F238E27FC236}">
                      <a16:creationId xmlns:a16="http://schemas.microsoft.com/office/drawing/2014/main" id="{CC0A8A8F-D326-8C39-9189-2B7DED4C379E}"/>
                    </a:ext>
                  </a:extLst>
                </p14:cNvPr>
                <p14:cNvContentPartPr/>
                <p14:nvPr/>
              </p14:nvContentPartPr>
              <p14:xfrm>
                <a:off x="6268881" y="3522712"/>
                <a:ext cx="77400" cy="85680"/>
              </p14:xfrm>
            </p:contentPart>
          </mc:Choice>
          <mc:Fallback>
            <p:pic>
              <p:nvPicPr>
                <p:cNvPr id="110" name="Ink 109">
                  <a:extLst>
                    <a:ext uri="{FF2B5EF4-FFF2-40B4-BE49-F238E27FC236}">
                      <a16:creationId xmlns:a16="http://schemas.microsoft.com/office/drawing/2014/main" id="{CC0A8A8F-D326-8C39-9189-2B7DED4C379E}"/>
                    </a:ext>
                  </a:extLst>
                </p:cNvPr>
                <p:cNvPicPr/>
                <p:nvPr/>
              </p:nvPicPr>
              <p:blipFill>
                <a:blip r:embed="rId35"/>
                <a:stretch>
                  <a:fillRect/>
                </a:stretch>
              </p:blipFill>
              <p:spPr>
                <a:xfrm>
                  <a:off x="6233241" y="3487072"/>
                  <a:ext cx="149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2" name="Ink 111">
                  <a:extLst>
                    <a:ext uri="{FF2B5EF4-FFF2-40B4-BE49-F238E27FC236}">
                      <a16:creationId xmlns:a16="http://schemas.microsoft.com/office/drawing/2014/main" id="{330F7626-9418-5252-ABA8-542123914D6A}"/>
                    </a:ext>
                  </a:extLst>
                </p14:cNvPr>
                <p14:cNvContentPartPr/>
                <p14:nvPr/>
              </p14:nvContentPartPr>
              <p14:xfrm>
                <a:off x="6145401" y="3485272"/>
                <a:ext cx="360000" cy="448560"/>
              </p14:xfrm>
            </p:contentPart>
          </mc:Choice>
          <mc:Fallback>
            <p:pic>
              <p:nvPicPr>
                <p:cNvPr id="112" name="Ink 111">
                  <a:extLst>
                    <a:ext uri="{FF2B5EF4-FFF2-40B4-BE49-F238E27FC236}">
                      <a16:creationId xmlns:a16="http://schemas.microsoft.com/office/drawing/2014/main" id="{330F7626-9418-5252-ABA8-542123914D6A}"/>
                    </a:ext>
                  </a:extLst>
                </p:cNvPr>
                <p:cNvPicPr/>
                <p:nvPr/>
              </p:nvPicPr>
              <p:blipFill>
                <a:blip r:embed="rId37"/>
                <a:stretch>
                  <a:fillRect/>
                </a:stretch>
              </p:blipFill>
              <p:spPr>
                <a:xfrm>
                  <a:off x="6109401" y="3449632"/>
                  <a:ext cx="431640" cy="52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114" name="Ink 113">
                <a:extLst>
                  <a:ext uri="{FF2B5EF4-FFF2-40B4-BE49-F238E27FC236}">
                    <a16:creationId xmlns:a16="http://schemas.microsoft.com/office/drawing/2014/main" id="{632F5EBF-1E5B-7545-9E6F-FCE0DDA99C71}"/>
                  </a:ext>
                </a:extLst>
              </p14:cNvPr>
              <p14:cNvContentPartPr/>
              <p14:nvPr/>
            </p14:nvContentPartPr>
            <p14:xfrm>
              <a:off x="6275001" y="3924472"/>
              <a:ext cx="74160" cy="138240"/>
            </p14:xfrm>
          </p:contentPart>
        </mc:Choice>
        <mc:Fallback>
          <p:pic>
            <p:nvPicPr>
              <p:cNvPr id="114" name="Ink 113">
                <a:extLst>
                  <a:ext uri="{FF2B5EF4-FFF2-40B4-BE49-F238E27FC236}">
                    <a16:creationId xmlns:a16="http://schemas.microsoft.com/office/drawing/2014/main" id="{632F5EBF-1E5B-7545-9E6F-FCE0DDA99C71}"/>
                  </a:ext>
                </a:extLst>
              </p:cNvPr>
              <p:cNvPicPr/>
              <p:nvPr/>
            </p:nvPicPr>
            <p:blipFill>
              <a:blip r:embed="rId39"/>
              <a:stretch>
                <a:fillRect/>
              </a:stretch>
            </p:blipFill>
            <p:spPr>
              <a:xfrm>
                <a:off x="6239001" y="3888832"/>
                <a:ext cx="1458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5" name="Ink 114">
                <a:extLst>
                  <a:ext uri="{FF2B5EF4-FFF2-40B4-BE49-F238E27FC236}">
                    <a16:creationId xmlns:a16="http://schemas.microsoft.com/office/drawing/2014/main" id="{E9AFA869-D94B-460A-4259-7E7496AE4AA3}"/>
                  </a:ext>
                </a:extLst>
              </p14:cNvPr>
              <p14:cNvContentPartPr/>
              <p14:nvPr/>
            </p14:nvContentPartPr>
            <p14:xfrm>
              <a:off x="6091041" y="3564145"/>
              <a:ext cx="713880" cy="456120"/>
            </p14:xfrm>
          </p:contentPart>
        </mc:Choice>
        <mc:Fallback>
          <p:pic>
            <p:nvPicPr>
              <p:cNvPr id="115" name="Ink 114">
                <a:extLst>
                  <a:ext uri="{FF2B5EF4-FFF2-40B4-BE49-F238E27FC236}">
                    <a16:creationId xmlns:a16="http://schemas.microsoft.com/office/drawing/2014/main" id="{E9AFA869-D94B-460A-4259-7E7496AE4AA3}"/>
                  </a:ext>
                </a:extLst>
              </p:cNvPr>
              <p:cNvPicPr/>
              <p:nvPr/>
            </p:nvPicPr>
            <p:blipFill>
              <a:blip r:embed="rId41"/>
              <a:stretch>
                <a:fillRect/>
              </a:stretch>
            </p:blipFill>
            <p:spPr>
              <a:xfrm>
                <a:off x="6055401" y="3528505"/>
                <a:ext cx="78552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6" name="Ink 115">
                <a:extLst>
                  <a:ext uri="{FF2B5EF4-FFF2-40B4-BE49-F238E27FC236}">
                    <a16:creationId xmlns:a16="http://schemas.microsoft.com/office/drawing/2014/main" id="{3DD23768-92D2-7ACE-0B77-E6C7D7F28B9A}"/>
                  </a:ext>
                </a:extLst>
              </p14:cNvPr>
              <p14:cNvContentPartPr/>
              <p14:nvPr/>
            </p14:nvContentPartPr>
            <p14:xfrm>
              <a:off x="6716361" y="3721105"/>
              <a:ext cx="146520" cy="159840"/>
            </p14:xfrm>
          </p:contentPart>
        </mc:Choice>
        <mc:Fallback>
          <p:pic>
            <p:nvPicPr>
              <p:cNvPr id="116" name="Ink 115">
                <a:extLst>
                  <a:ext uri="{FF2B5EF4-FFF2-40B4-BE49-F238E27FC236}">
                    <a16:creationId xmlns:a16="http://schemas.microsoft.com/office/drawing/2014/main" id="{3DD23768-92D2-7ACE-0B77-E6C7D7F28B9A}"/>
                  </a:ext>
                </a:extLst>
              </p:cNvPr>
              <p:cNvPicPr/>
              <p:nvPr/>
            </p:nvPicPr>
            <p:blipFill>
              <a:blip r:embed="rId43"/>
              <a:stretch>
                <a:fillRect/>
              </a:stretch>
            </p:blipFill>
            <p:spPr>
              <a:xfrm>
                <a:off x="6680361" y="3685105"/>
                <a:ext cx="218160" cy="231480"/>
              </a:xfrm>
              <a:prstGeom prst="rect">
                <a:avLst/>
              </a:prstGeom>
            </p:spPr>
          </p:pic>
        </mc:Fallback>
      </mc:AlternateContent>
      <p:grpSp>
        <p:nvGrpSpPr>
          <p:cNvPr id="123" name="Group 122">
            <a:extLst>
              <a:ext uri="{FF2B5EF4-FFF2-40B4-BE49-F238E27FC236}">
                <a16:creationId xmlns:a16="http://schemas.microsoft.com/office/drawing/2014/main" id="{BC75890D-64DD-0916-8032-005C2D5BA338}"/>
              </a:ext>
            </a:extLst>
          </p:cNvPr>
          <p:cNvGrpSpPr/>
          <p:nvPr/>
        </p:nvGrpSpPr>
        <p:grpSpPr>
          <a:xfrm>
            <a:off x="5970920" y="2629945"/>
            <a:ext cx="244321" cy="1213815"/>
            <a:chOff x="5970920" y="2629945"/>
            <a:chExt cx="244321" cy="1213815"/>
          </a:xfrm>
        </p:grpSpPr>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05162FB4-B157-3410-4BA1-A415D322F22F}"/>
                    </a:ext>
                  </a:extLst>
                </p14:cNvPr>
                <p14:cNvContentPartPr/>
                <p14:nvPr/>
              </p14:nvContentPartPr>
              <p14:xfrm>
                <a:off x="6051200" y="3240760"/>
                <a:ext cx="140760" cy="603000"/>
              </p14:xfrm>
            </p:contentPart>
          </mc:Choice>
          <mc:Fallback>
            <p:pic>
              <p:nvPicPr>
                <p:cNvPr id="32" name="Ink 31">
                  <a:extLst>
                    <a:ext uri="{FF2B5EF4-FFF2-40B4-BE49-F238E27FC236}">
                      <a16:creationId xmlns:a16="http://schemas.microsoft.com/office/drawing/2014/main" id="{05162FB4-B157-3410-4BA1-A415D322F22F}"/>
                    </a:ext>
                  </a:extLst>
                </p:cNvPr>
                <p:cNvPicPr/>
                <p:nvPr/>
              </p:nvPicPr>
              <p:blipFill>
                <a:blip r:embed="rId45"/>
                <a:stretch>
                  <a:fillRect/>
                </a:stretch>
              </p:blipFill>
              <p:spPr>
                <a:xfrm>
                  <a:off x="6033200" y="3222760"/>
                  <a:ext cx="17640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74F32F18-083D-E0DE-8828-0839FE67AA6F}"/>
                    </a:ext>
                  </a:extLst>
                </p14:cNvPr>
                <p14:cNvContentPartPr/>
                <p14:nvPr/>
              </p14:nvContentPartPr>
              <p14:xfrm>
                <a:off x="5970920" y="3633160"/>
                <a:ext cx="106920" cy="96480"/>
              </p14:xfrm>
            </p:contentPart>
          </mc:Choice>
          <mc:Fallback>
            <p:pic>
              <p:nvPicPr>
                <p:cNvPr id="33" name="Ink 32">
                  <a:extLst>
                    <a:ext uri="{FF2B5EF4-FFF2-40B4-BE49-F238E27FC236}">
                      <a16:creationId xmlns:a16="http://schemas.microsoft.com/office/drawing/2014/main" id="{74F32F18-083D-E0DE-8828-0839FE67AA6F}"/>
                    </a:ext>
                  </a:extLst>
                </p:cNvPr>
                <p:cNvPicPr/>
                <p:nvPr/>
              </p:nvPicPr>
              <p:blipFill>
                <a:blip r:embed="rId47"/>
                <a:stretch>
                  <a:fillRect/>
                </a:stretch>
              </p:blipFill>
              <p:spPr>
                <a:xfrm>
                  <a:off x="5952920" y="3615520"/>
                  <a:ext cx="142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30FEF872-0D3E-5C6B-9829-B9B734C8EB64}"/>
                    </a:ext>
                  </a:extLst>
                </p14:cNvPr>
                <p14:cNvContentPartPr/>
                <p14:nvPr/>
              </p14:nvContentPartPr>
              <p14:xfrm>
                <a:off x="6005001" y="3645832"/>
                <a:ext cx="110160" cy="150480"/>
              </p14:xfrm>
            </p:contentPart>
          </mc:Choice>
          <mc:Fallback>
            <p:pic>
              <p:nvPicPr>
                <p:cNvPr id="35" name="Ink 34">
                  <a:extLst>
                    <a:ext uri="{FF2B5EF4-FFF2-40B4-BE49-F238E27FC236}">
                      <a16:creationId xmlns:a16="http://schemas.microsoft.com/office/drawing/2014/main" id="{30FEF872-0D3E-5C6B-9829-B9B734C8EB64}"/>
                    </a:ext>
                  </a:extLst>
                </p:cNvPr>
                <p:cNvPicPr/>
                <p:nvPr/>
              </p:nvPicPr>
              <p:blipFill>
                <a:blip r:embed="rId49"/>
                <a:stretch>
                  <a:fillRect/>
                </a:stretch>
              </p:blipFill>
              <p:spPr>
                <a:xfrm>
                  <a:off x="5987001" y="3628192"/>
                  <a:ext cx="145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3D139255-7BD9-F4F0-7E62-56AF2B39864B}"/>
                    </a:ext>
                  </a:extLst>
                </p14:cNvPr>
                <p14:cNvContentPartPr/>
                <p14:nvPr/>
              </p14:nvContentPartPr>
              <p14:xfrm>
                <a:off x="6111921" y="3555472"/>
                <a:ext cx="34200" cy="55440"/>
              </p14:xfrm>
            </p:contentPart>
          </mc:Choice>
          <mc:Fallback>
            <p:pic>
              <p:nvPicPr>
                <p:cNvPr id="36" name="Ink 35">
                  <a:extLst>
                    <a:ext uri="{FF2B5EF4-FFF2-40B4-BE49-F238E27FC236}">
                      <a16:creationId xmlns:a16="http://schemas.microsoft.com/office/drawing/2014/main" id="{3D139255-7BD9-F4F0-7E62-56AF2B39864B}"/>
                    </a:ext>
                  </a:extLst>
                </p:cNvPr>
                <p:cNvPicPr/>
                <p:nvPr/>
              </p:nvPicPr>
              <p:blipFill>
                <a:blip r:embed="rId51"/>
                <a:stretch>
                  <a:fillRect/>
                </a:stretch>
              </p:blipFill>
              <p:spPr>
                <a:xfrm>
                  <a:off x="6094281" y="3537832"/>
                  <a:ext cx="69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Ink 43">
                  <a:extLst>
                    <a:ext uri="{FF2B5EF4-FFF2-40B4-BE49-F238E27FC236}">
                      <a16:creationId xmlns:a16="http://schemas.microsoft.com/office/drawing/2014/main" id="{D6C8D835-D772-2BC9-7E86-8B209CB8577F}"/>
                    </a:ext>
                  </a:extLst>
                </p14:cNvPr>
                <p14:cNvContentPartPr/>
                <p14:nvPr/>
              </p14:nvContentPartPr>
              <p14:xfrm>
                <a:off x="6137841" y="3226072"/>
                <a:ext cx="360" cy="360"/>
              </p14:xfrm>
            </p:contentPart>
          </mc:Choice>
          <mc:Fallback>
            <p:pic>
              <p:nvPicPr>
                <p:cNvPr id="44" name="Ink 43">
                  <a:extLst>
                    <a:ext uri="{FF2B5EF4-FFF2-40B4-BE49-F238E27FC236}">
                      <a16:creationId xmlns:a16="http://schemas.microsoft.com/office/drawing/2014/main" id="{D6C8D835-D772-2BC9-7E86-8B209CB8577F}"/>
                    </a:ext>
                  </a:extLst>
                </p:cNvPr>
                <p:cNvPicPr/>
                <p:nvPr/>
              </p:nvPicPr>
              <p:blipFill>
                <a:blip r:embed="rId53"/>
                <a:stretch>
                  <a:fillRect/>
                </a:stretch>
              </p:blipFill>
              <p:spPr>
                <a:xfrm>
                  <a:off x="6102201" y="31904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Ink 44">
                  <a:extLst>
                    <a:ext uri="{FF2B5EF4-FFF2-40B4-BE49-F238E27FC236}">
                      <a16:creationId xmlns:a16="http://schemas.microsoft.com/office/drawing/2014/main" id="{C881A3CB-2B29-607C-69BA-225DDAC87D91}"/>
                    </a:ext>
                  </a:extLst>
                </p14:cNvPr>
                <p14:cNvContentPartPr/>
                <p14:nvPr/>
              </p14:nvContentPartPr>
              <p14:xfrm>
                <a:off x="6136761" y="3226072"/>
                <a:ext cx="360" cy="360"/>
              </p14:xfrm>
            </p:contentPart>
          </mc:Choice>
          <mc:Fallback>
            <p:pic>
              <p:nvPicPr>
                <p:cNvPr id="45" name="Ink 44">
                  <a:extLst>
                    <a:ext uri="{FF2B5EF4-FFF2-40B4-BE49-F238E27FC236}">
                      <a16:creationId xmlns:a16="http://schemas.microsoft.com/office/drawing/2014/main" id="{C881A3CB-2B29-607C-69BA-225DDAC87D91}"/>
                    </a:ext>
                  </a:extLst>
                </p:cNvPr>
                <p:cNvPicPr/>
                <p:nvPr/>
              </p:nvPicPr>
              <p:blipFill>
                <a:blip r:embed="rId53"/>
                <a:stretch>
                  <a:fillRect/>
                </a:stretch>
              </p:blipFill>
              <p:spPr>
                <a:xfrm>
                  <a:off x="6101121" y="31904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6" name="Ink 45">
                  <a:extLst>
                    <a:ext uri="{FF2B5EF4-FFF2-40B4-BE49-F238E27FC236}">
                      <a16:creationId xmlns:a16="http://schemas.microsoft.com/office/drawing/2014/main" id="{CCC8B008-4104-E2E3-BA1A-10F2ECE30C86}"/>
                    </a:ext>
                  </a:extLst>
                </p14:cNvPr>
                <p14:cNvContentPartPr/>
                <p14:nvPr/>
              </p14:nvContentPartPr>
              <p14:xfrm>
                <a:off x="6136761" y="3224272"/>
                <a:ext cx="360" cy="360"/>
              </p14:xfrm>
            </p:contentPart>
          </mc:Choice>
          <mc:Fallback>
            <p:pic>
              <p:nvPicPr>
                <p:cNvPr id="46" name="Ink 45">
                  <a:extLst>
                    <a:ext uri="{FF2B5EF4-FFF2-40B4-BE49-F238E27FC236}">
                      <a16:creationId xmlns:a16="http://schemas.microsoft.com/office/drawing/2014/main" id="{CCC8B008-4104-E2E3-BA1A-10F2ECE30C86}"/>
                    </a:ext>
                  </a:extLst>
                </p:cNvPr>
                <p:cNvPicPr/>
                <p:nvPr/>
              </p:nvPicPr>
              <p:blipFill>
                <a:blip r:embed="rId53"/>
                <a:stretch>
                  <a:fillRect/>
                </a:stretch>
              </p:blipFill>
              <p:spPr>
                <a:xfrm>
                  <a:off x="6101121" y="318827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390C226F-20CA-A7C6-7050-90D8C746ED58}"/>
                    </a:ext>
                  </a:extLst>
                </p14:cNvPr>
                <p14:cNvContentPartPr/>
                <p14:nvPr/>
              </p14:nvContentPartPr>
              <p14:xfrm>
                <a:off x="6136761" y="3224272"/>
                <a:ext cx="360" cy="360"/>
              </p14:xfrm>
            </p:contentPart>
          </mc:Choice>
          <mc:Fallback>
            <p:pic>
              <p:nvPicPr>
                <p:cNvPr id="47" name="Ink 46">
                  <a:extLst>
                    <a:ext uri="{FF2B5EF4-FFF2-40B4-BE49-F238E27FC236}">
                      <a16:creationId xmlns:a16="http://schemas.microsoft.com/office/drawing/2014/main" id="{390C226F-20CA-A7C6-7050-90D8C746ED58}"/>
                    </a:ext>
                  </a:extLst>
                </p:cNvPr>
                <p:cNvPicPr/>
                <p:nvPr/>
              </p:nvPicPr>
              <p:blipFill>
                <a:blip r:embed="rId53"/>
                <a:stretch>
                  <a:fillRect/>
                </a:stretch>
              </p:blipFill>
              <p:spPr>
                <a:xfrm>
                  <a:off x="6101121" y="318827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8" name="Ink 47">
                  <a:extLst>
                    <a:ext uri="{FF2B5EF4-FFF2-40B4-BE49-F238E27FC236}">
                      <a16:creationId xmlns:a16="http://schemas.microsoft.com/office/drawing/2014/main" id="{BB3061DF-398F-DF95-7B6A-9A8A5FC79989}"/>
                    </a:ext>
                  </a:extLst>
                </p14:cNvPr>
                <p14:cNvContentPartPr/>
                <p14:nvPr/>
              </p14:nvContentPartPr>
              <p14:xfrm>
                <a:off x="6136761" y="3203752"/>
                <a:ext cx="360" cy="360"/>
              </p14:xfrm>
            </p:contentPart>
          </mc:Choice>
          <mc:Fallback>
            <p:pic>
              <p:nvPicPr>
                <p:cNvPr id="48" name="Ink 47">
                  <a:extLst>
                    <a:ext uri="{FF2B5EF4-FFF2-40B4-BE49-F238E27FC236}">
                      <a16:creationId xmlns:a16="http://schemas.microsoft.com/office/drawing/2014/main" id="{BB3061DF-398F-DF95-7B6A-9A8A5FC79989}"/>
                    </a:ext>
                  </a:extLst>
                </p:cNvPr>
                <p:cNvPicPr/>
                <p:nvPr/>
              </p:nvPicPr>
              <p:blipFill>
                <a:blip r:embed="rId53"/>
                <a:stretch>
                  <a:fillRect/>
                </a:stretch>
              </p:blipFill>
              <p:spPr>
                <a:xfrm>
                  <a:off x="6101121" y="31677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 name="Ink 48">
                  <a:extLst>
                    <a:ext uri="{FF2B5EF4-FFF2-40B4-BE49-F238E27FC236}">
                      <a16:creationId xmlns:a16="http://schemas.microsoft.com/office/drawing/2014/main" id="{A62A2F1C-78A3-6702-D504-1067CC4A6B0E}"/>
                    </a:ext>
                  </a:extLst>
                </p14:cNvPr>
                <p14:cNvContentPartPr/>
                <p14:nvPr/>
              </p14:nvContentPartPr>
              <p14:xfrm>
                <a:off x="6136761" y="3203752"/>
                <a:ext cx="360" cy="360"/>
              </p14:xfrm>
            </p:contentPart>
          </mc:Choice>
          <mc:Fallback>
            <p:pic>
              <p:nvPicPr>
                <p:cNvPr id="49" name="Ink 48">
                  <a:extLst>
                    <a:ext uri="{FF2B5EF4-FFF2-40B4-BE49-F238E27FC236}">
                      <a16:creationId xmlns:a16="http://schemas.microsoft.com/office/drawing/2014/main" id="{A62A2F1C-78A3-6702-D504-1067CC4A6B0E}"/>
                    </a:ext>
                  </a:extLst>
                </p:cNvPr>
                <p:cNvPicPr/>
                <p:nvPr/>
              </p:nvPicPr>
              <p:blipFill>
                <a:blip r:embed="rId53"/>
                <a:stretch>
                  <a:fillRect/>
                </a:stretch>
              </p:blipFill>
              <p:spPr>
                <a:xfrm>
                  <a:off x="6101121" y="31677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Ink 49">
                  <a:extLst>
                    <a:ext uri="{FF2B5EF4-FFF2-40B4-BE49-F238E27FC236}">
                      <a16:creationId xmlns:a16="http://schemas.microsoft.com/office/drawing/2014/main" id="{C7A729DE-265D-58AC-571A-80E0AD02854E}"/>
                    </a:ext>
                  </a:extLst>
                </p14:cNvPr>
                <p14:cNvContentPartPr/>
                <p14:nvPr/>
              </p14:nvContentPartPr>
              <p14:xfrm>
                <a:off x="6136761" y="3203752"/>
                <a:ext cx="360" cy="360"/>
              </p14:xfrm>
            </p:contentPart>
          </mc:Choice>
          <mc:Fallback>
            <p:pic>
              <p:nvPicPr>
                <p:cNvPr id="50" name="Ink 49">
                  <a:extLst>
                    <a:ext uri="{FF2B5EF4-FFF2-40B4-BE49-F238E27FC236}">
                      <a16:creationId xmlns:a16="http://schemas.microsoft.com/office/drawing/2014/main" id="{C7A729DE-265D-58AC-571A-80E0AD02854E}"/>
                    </a:ext>
                  </a:extLst>
                </p:cNvPr>
                <p:cNvPicPr/>
                <p:nvPr/>
              </p:nvPicPr>
              <p:blipFill>
                <a:blip r:embed="rId53"/>
                <a:stretch>
                  <a:fillRect/>
                </a:stretch>
              </p:blipFill>
              <p:spPr>
                <a:xfrm>
                  <a:off x="6101121" y="31677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2" name="Ink 51">
                  <a:extLst>
                    <a:ext uri="{FF2B5EF4-FFF2-40B4-BE49-F238E27FC236}">
                      <a16:creationId xmlns:a16="http://schemas.microsoft.com/office/drawing/2014/main" id="{64D99D8E-85C9-7F69-568D-583CCB2574D2}"/>
                    </a:ext>
                  </a:extLst>
                </p14:cNvPr>
                <p14:cNvContentPartPr/>
                <p14:nvPr/>
              </p14:nvContentPartPr>
              <p14:xfrm>
                <a:off x="6142881" y="3292672"/>
                <a:ext cx="360" cy="360"/>
              </p14:xfrm>
            </p:contentPart>
          </mc:Choice>
          <mc:Fallback>
            <p:pic>
              <p:nvPicPr>
                <p:cNvPr id="52" name="Ink 51">
                  <a:extLst>
                    <a:ext uri="{FF2B5EF4-FFF2-40B4-BE49-F238E27FC236}">
                      <a16:creationId xmlns:a16="http://schemas.microsoft.com/office/drawing/2014/main" id="{64D99D8E-85C9-7F69-568D-583CCB2574D2}"/>
                    </a:ext>
                  </a:extLst>
                </p:cNvPr>
                <p:cNvPicPr/>
                <p:nvPr/>
              </p:nvPicPr>
              <p:blipFill>
                <a:blip r:embed="rId53"/>
                <a:stretch>
                  <a:fillRect/>
                </a:stretch>
              </p:blipFill>
              <p:spPr>
                <a:xfrm>
                  <a:off x="6106881" y="32570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 name="Ink 52">
                  <a:extLst>
                    <a:ext uri="{FF2B5EF4-FFF2-40B4-BE49-F238E27FC236}">
                      <a16:creationId xmlns:a16="http://schemas.microsoft.com/office/drawing/2014/main" id="{E0BC787A-F956-C814-F304-5598250F797F}"/>
                    </a:ext>
                  </a:extLst>
                </p14:cNvPr>
                <p14:cNvContentPartPr/>
                <p14:nvPr/>
              </p14:nvContentPartPr>
              <p14:xfrm>
                <a:off x="6142881" y="3292672"/>
                <a:ext cx="360" cy="360"/>
              </p14:xfrm>
            </p:contentPart>
          </mc:Choice>
          <mc:Fallback>
            <p:pic>
              <p:nvPicPr>
                <p:cNvPr id="53" name="Ink 52">
                  <a:extLst>
                    <a:ext uri="{FF2B5EF4-FFF2-40B4-BE49-F238E27FC236}">
                      <a16:creationId xmlns:a16="http://schemas.microsoft.com/office/drawing/2014/main" id="{E0BC787A-F956-C814-F304-5598250F797F}"/>
                    </a:ext>
                  </a:extLst>
                </p:cNvPr>
                <p:cNvPicPr/>
                <p:nvPr/>
              </p:nvPicPr>
              <p:blipFill>
                <a:blip r:embed="rId53"/>
                <a:stretch>
                  <a:fillRect/>
                </a:stretch>
              </p:blipFill>
              <p:spPr>
                <a:xfrm>
                  <a:off x="6106881" y="32570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4" name="Ink 53">
                  <a:extLst>
                    <a:ext uri="{FF2B5EF4-FFF2-40B4-BE49-F238E27FC236}">
                      <a16:creationId xmlns:a16="http://schemas.microsoft.com/office/drawing/2014/main" id="{44D1106B-188B-314D-9B4A-96F14418BF9F}"/>
                    </a:ext>
                  </a:extLst>
                </p14:cNvPr>
                <p14:cNvContentPartPr/>
                <p14:nvPr/>
              </p14:nvContentPartPr>
              <p14:xfrm>
                <a:off x="6142881" y="3292672"/>
                <a:ext cx="360" cy="360"/>
              </p14:xfrm>
            </p:contentPart>
          </mc:Choice>
          <mc:Fallback>
            <p:pic>
              <p:nvPicPr>
                <p:cNvPr id="54" name="Ink 53">
                  <a:extLst>
                    <a:ext uri="{FF2B5EF4-FFF2-40B4-BE49-F238E27FC236}">
                      <a16:creationId xmlns:a16="http://schemas.microsoft.com/office/drawing/2014/main" id="{44D1106B-188B-314D-9B4A-96F14418BF9F}"/>
                    </a:ext>
                  </a:extLst>
                </p:cNvPr>
                <p:cNvPicPr/>
                <p:nvPr/>
              </p:nvPicPr>
              <p:blipFill>
                <a:blip r:embed="rId53"/>
                <a:stretch>
                  <a:fillRect/>
                </a:stretch>
              </p:blipFill>
              <p:spPr>
                <a:xfrm>
                  <a:off x="6106881" y="32570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6" name="Ink 55">
                  <a:extLst>
                    <a:ext uri="{FF2B5EF4-FFF2-40B4-BE49-F238E27FC236}">
                      <a16:creationId xmlns:a16="http://schemas.microsoft.com/office/drawing/2014/main" id="{D07D31D8-9B9C-1813-60A5-3A2E88C5F830}"/>
                    </a:ext>
                  </a:extLst>
                </p14:cNvPr>
                <p14:cNvContentPartPr/>
                <p14:nvPr/>
              </p14:nvContentPartPr>
              <p14:xfrm>
                <a:off x="6156201" y="3362152"/>
                <a:ext cx="360" cy="360"/>
              </p14:xfrm>
            </p:contentPart>
          </mc:Choice>
          <mc:Fallback>
            <p:pic>
              <p:nvPicPr>
                <p:cNvPr id="56" name="Ink 55">
                  <a:extLst>
                    <a:ext uri="{FF2B5EF4-FFF2-40B4-BE49-F238E27FC236}">
                      <a16:creationId xmlns:a16="http://schemas.microsoft.com/office/drawing/2014/main" id="{D07D31D8-9B9C-1813-60A5-3A2E88C5F830}"/>
                    </a:ext>
                  </a:extLst>
                </p:cNvPr>
                <p:cNvPicPr/>
                <p:nvPr/>
              </p:nvPicPr>
              <p:blipFill>
                <a:blip r:embed="rId53"/>
                <a:stretch>
                  <a:fillRect/>
                </a:stretch>
              </p:blipFill>
              <p:spPr>
                <a:xfrm>
                  <a:off x="6120561" y="332651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7" name="Ink 56">
                  <a:extLst>
                    <a:ext uri="{FF2B5EF4-FFF2-40B4-BE49-F238E27FC236}">
                      <a16:creationId xmlns:a16="http://schemas.microsoft.com/office/drawing/2014/main" id="{767C55D5-9009-1A29-4C23-2CCD40652DC8}"/>
                    </a:ext>
                  </a:extLst>
                </p14:cNvPr>
                <p14:cNvContentPartPr/>
                <p14:nvPr/>
              </p14:nvContentPartPr>
              <p14:xfrm>
                <a:off x="6156201" y="3360352"/>
                <a:ext cx="360" cy="360"/>
              </p14:xfrm>
            </p:contentPart>
          </mc:Choice>
          <mc:Fallback>
            <p:pic>
              <p:nvPicPr>
                <p:cNvPr id="57" name="Ink 56">
                  <a:extLst>
                    <a:ext uri="{FF2B5EF4-FFF2-40B4-BE49-F238E27FC236}">
                      <a16:creationId xmlns:a16="http://schemas.microsoft.com/office/drawing/2014/main" id="{767C55D5-9009-1A29-4C23-2CCD40652DC8}"/>
                    </a:ext>
                  </a:extLst>
                </p:cNvPr>
                <p:cNvPicPr/>
                <p:nvPr/>
              </p:nvPicPr>
              <p:blipFill>
                <a:blip r:embed="rId53"/>
                <a:stretch>
                  <a:fillRect/>
                </a:stretch>
              </p:blipFill>
              <p:spPr>
                <a:xfrm>
                  <a:off x="6120561" y="332471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8" name="Ink 57">
                  <a:extLst>
                    <a:ext uri="{FF2B5EF4-FFF2-40B4-BE49-F238E27FC236}">
                      <a16:creationId xmlns:a16="http://schemas.microsoft.com/office/drawing/2014/main" id="{52030F33-576B-474B-1084-07454163299E}"/>
                    </a:ext>
                  </a:extLst>
                </p14:cNvPr>
                <p14:cNvContentPartPr/>
                <p14:nvPr/>
              </p14:nvContentPartPr>
              <p14:xfrm>
                <a:off x="6156201" y="3356392"/>
                <a:ext cx="360" cy="360"/>
              </p14:xfrm>
            </p:contentPart>
          </mc:Choice>
          <mc:Fallback>
            <p:pic>
              <p:nvPicPr>
                <p:cNvPr id="58" name="Ink 57">
                  <a:extLst>
                    <a:ext uri="{FF2B5EF4-FFF2-40B4-BE49-F238E27FC236}">
                      <a16:creationId xmlns:a16="http://schemas.microsoft.com/office/drawing/2014/main" id="{52030F33-576B-474B-1084-07454163299E}"/>
                    </a:ext>
                  </a:extLst>
                </p:cNvPr>
                <p:cNvPicPr/>
                <p:nvPr/>
              </p:nvPicPr>
              <p:blipFill>
                <a:blip r:embed="rId53"/>
                <a:stretch>
                  <a:fillRect/>
                </a:stretch>
              </p:blipFill>
              <p:spPr>
                <a:xfrm>
                  <a:off x="6120561" y="33207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9" name="Ink 58">
                  <a:extLst>
                    <a:ext uri="{FF2B5EF4-FFF2-40B4-BE49-F238E27FC236}">
                      <a16:creationId xmlns:a16="http://schemas.microsoft.com/office/drawing/2014/main" id="{7622B1A3-D74B-F640-85B5-B23C853FFDBB}"/>
                    </a:ext>
                  </a:extLst>
                </p14:cNvPr>
                <p14:cNvContentPartPr/>
                <p14:nvPr/>
              </p14:nvContentPartPr>
              <p14:xfrm>
                <a:off x="6141441" y="2987032"/>
                <a:ext cx="360" cy="360"/>
              </p14:xfrm>
            </p:contentPart>
          </mc:Choice>
          <mc:Fallback>
            <p:pic>
              <p:nvPicPr>
                <p:cNvPr id="59" name="Ink 58">
                  <a:extLst>
                    <a:ext uri="{FF2B5EF4-FFF2-40B4-BE49-F238E27FC236}">
                      <a16:creationId xmlns:a16="http://schemas.microsoft.com/office/drawing/2014/main" id="{7622B1A3-D74B-F640-85B5-B23C853FFDBB}"/>
                    </a:ext>
                  </a:extLst>
                </p:cNvPr>
                <p:cNvPicPr/>
                <p:nvPr/>
              </p:nvPicPr>
              <p:blipFill>
                <a:blip r:embed="rId53"/>
                <a:stretch>
                  <a:fillRect/>
                </a:stretch>
              </p:blipFill>
              <p:spPr>
                <a:xfrm>
                  <a:off x="6105801" y="29510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0" name="Ink 59">
                  <a:extLst>
                    <a:ext uri="{FF2B5EF4-FFF2-40B4-BE49-F238E27FC236}">
                      <a16:creationId xmlns:a16="http://schemas.microsoft.com/office/drawing/2014/main" id="{52AA8C37-E860-EF94-258E-C156C913B82D}"/>
                    </a:ext>
                  </a:extLst>
                </p14:cNvPr>
                <p14:cNvContentPartPr/>
                <p14:nvPr/>
              </p14:nvContentPartPr>
              <p14:xfrm>
                <a:off x="6141441" y="2987032"/>
                <a:ext cx="360" cy="360"/>
              </p14:xfrm>
            </p:contentPart>
          </mc:Choice>
          <mc:Fallback>
            <p:pic>
              <p:nvPicPr>
                <p:cNvPr id="60" name="Ink 59">
                  <a:extLst>
                    <a:ext uri="{FF2B5EF4-FFF2-40B4-BE49-F238E27FC236}">
                      <a16:creationId xmlns:a16="http://schemas.microsoft.com/office/drawing/2014/main" id="{52AA8C37-E860-EF94-258E-C156C913B82D}"/>
                    </a:ext>
                  </a:extLst>
                </p:cNvPr>
                <p:cNvPicPr/>
                <p:nvPr/>
              </p:nvPicPr>
              <p:blipFill>
                <a:blip r:embed="rId53"/>
                <a:stretch>
                  <a:fillRect/>
                </a:stretch>
              </p:blipFill>
              <p:spPr>
                <a:xfrm>
                  <a:off x="6105801" y="29510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1" name="Ink 60">
                  <a:extLst>
                    <a:ext uri="{FF2B5EF4-FFF2-40B4-BE49-F238E27FC236}">
                      <a16:creationId xmlns:a16="http://schemas.microsoft.com/office/drawing/2014/main" id="{0EA868D3-8CE3-F155-CFC4-1679EFAB5338}"/>
                    </a:ext>
                  </a:extLst>
                </p14:cNvPr>
                <p14:cNvContentPartPr/>
                <p14:nvPr/>
              </p14:nvContentPartPr>
              <p14:xfrm>
                <a:off x="6141441" y="2987032"/>
                <a:ext cx="360" cy="360"/>
              </p14:xfrm>
            </p:contentPart>
          </mc:Choice>
          <mc:Fallback>
            <p:pic>
              <p:nvPicPr>
                <p:cNvPr id="61" name="Ink 60">
                  <a:extLst>
                    <a:ext uri="{FF2B5EF4-FFF2-40B4-BE49-F238E27FC236}">
                      <a16:creationId xmlns:a16="http://schemas.microsoft.com/office/drawing/2014/main" id="{0EA868D3-8CE3-F155-CFC4-1679EFAB5338}"/>
                    </a:ext>
                  </a:extLst>
                </p:cNvPr>
                <p:cNvPicPr/>
                <p:nvPr/>
              </p:nvPicPr>
              <p:blipFill>
                <a:blip r:embed="rId53"/>
                <a:stretch>
                  <a:fillRect/>
                </a:stretch>
              </p:blipFill>
              <p:spPr>
                <a:xfrm>
                  <a:off x="6105801" y="29510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2" name="Ink 61">
                  <a:extLst>
                    <a:ext uri="{FF2B5EF4-FFF2-40B4-BE49-F238E27FC236}">
                      <a16:creationId xmlns:a16="http://schemas.microsoft.com/office/drawing/2014/main" id="{D731ED08-249D-3D21-B94B-5369680DA416}"/>
                    </a:ext>
                  </a:extLst>
                </p14:cNvPr>
                <p14:cNvContentPartPr/>
                <p14:nvPr/>
              </p14:nvContentPartPr>
              <p14:xfrm>
                <a:off x="6141441" y="2987032"/>
                <a:ext cx="360" cy="360"/>
              </p14:xfrm>
            </p:contentPart>
          </mc:Choice>
          <mc:Fallback>
            <p:pic>
              <p:nvPicPr>
                <p:cNvPr id="62" name="Ink 61">
                  <a:extLst>
                    <a:ext uri="{FF2B5EF4-FFF2-40B4-BE49-F238E27FC236}">
                      <a16:creationId xmlns:a16="http://schemas.microsoft.com/office/drawing/2014/main" id="{D731ED08-249D-3D21-B94B-5369680DA416}"/>
                    </a:ext>
                  </a:extLst>
                </p:cNvPr>
                <p:cNvPicPr/>
                <p:nvPr/>
              </p:nvPicPr>
              <p:blipFill>
                <a:blip r:embed="rId53"/>
                <a:stretch>
                  <a:fillRect/>
                </a:stretch>
              </p:blipFill>
              <p:spPr>
                <a:xfrm>
                  <a:off x="6105801" y="29510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3" name="Ink 62">
                  <a:extLst>
                    <a:ext uri="{FF2B5EF4-FFF2-40B4-BE49-F238E27FC236}">
                      <a16:creationId xmlns:a16="http://schemas.microsoft.com/office/drawing/2014/main" id="{EF6E0B01-4CC2-6341-64AE-83C5430FD0E9}"/>
                    </a:ext>
                  </a:extLst>
                </p14:cNvPr>
                <p14:cNvContentPartPr/>
                <p14:nvPr/>
              </p14:nvContentPartPr>
              <p14:xfrm>
                <a:off x="6141441" y="2987032"/>
                <a:ext cx="360" cy="360"/>
              </p14:xfrm>
            </p:contentPart>
          </mc:Choice>
          <mc:Fallback>
            <p:pic>
              <p:nvPicPr>
                <p:cNvPr id="63" name="Ink 62">
                  <a:extLst>
                    <a:ext uri="{FF2B5EF4-FFF2-40B4-BE49-F238E27FC236}">
                      <a16:creationId xmlns:a16="http://schemas.microsoft.com/office/drawing/2014/main" id="{EF6E0B01-4CC2-6341-64AE-83C5430FD0E9}"/>
                    </a:ext>
                  </a:extLst>
                </p:cNvPr>
                <p:cNvPicPr/>
                <p:nvPr/>
              </p:nvPicPr>
              <p:blipFill>
                <a:blip r:embed="rId53"/>
                <a:stretch>
                  <a:fillRect/>
                </a:stretch>
              </p:blipFill>
              <p:spPr>
                <a:xfrm>
                  <a:off x="6105801" y="29510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4" name="Ink 63">
                  <a:extLst>
                    <a:ext uri="{FF2B5EF4-FFF2-40B4-BE49-F238E27FC236}">
                      <a16:creationId xmlns:a16="http://schemas.microsoft.com/office/drawing/2014/main" id="{E8226A50-65EF-6211-C5CE-4B2C8AA988AF}"/>
                    </a:ext>
                  </a:extLst>
                </p14:cNvPr>
                <p14:cNvContentPartPr/>
                <p14:nvPr/>
              </p14:nvContentPartPr>
              <p14:xfrm>
                <a:off x="6141441" y="2987032"/>
                <a:ext cx="360" cy="360"/>
              </p14:xfrm>
            </p:contentPart>
          </mc:Choice>
          <mc:Fallback>
            <p:pic>
              <p:nvPicPr>
                <p:cNvPr id="64" name="Ink 63">
                  <a:extLst>
                    <a:ext uri="{FF2B5EF4-FFF2-40B4-BE49-F238E27FC236}">
                      <a16:creationId xmlns:a16="http://schemas.microsoft.com/office/drawing/2014/main" id="{E8226A50-65EF-6211-C5CE-4B2C8AA988AF}"/>
                    </a:ext>
                  </a:extLst>
                </p:cNvPr>
                <p:cNvPicPr/>
                <p:nvPr/>
              </p:nvPicPr>
              <p:blipFill>
                <a:blip r:embed="rId53"/>
                <a:stretch>
                  <a:fillRect/>
                </a:stretch>
              </p:blipFill>
              <p:spPr>
                <a:xfrm>
                  <a:off x="6105801" y="29510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5" name="Ink 64">
                  <a:extLst>
                    <a:ext uri="{FF2B5EF4-FFF2-40B4-BE49-F238E27FC236}">
                      <a16:creationId xmlns:a16="http://schemas.microsoft.com/office/drawing/2014/main" id="{A001ADB4-B780-D409-4C58-79ED4711CDE0}"/>
                    </a:ext>
                  </a:extLst>
                </p14:cNvPr>
                <p14:cNvContentPartPr/>
                <p14:nvPr/>
              </p14:nvContentPartPr>
              <p14:xfrm>
                <a:off x="6189681" y="3156952"/>
                <a:ext cx="360" cy="360"/>
              </p14:xfrm>
            </p:contentPart>
          </mc:Choice>
          <mc:Fallback>
            <p:pic>
              <p:nvPicPr>
                <p:cNvPr id="65" name="Ink 64">
                  <a:extLst>
                    <a:ext uri="{FF2B5EF4-FFF2-40B4-BE49-F238E27FC236}">
                      <a16:creationId xmlns:a16="http://schemas.microsoft.com/office/drawing/2014/main" id="{A001ADB4-B780-D409-4C58-79ED4711CDE0}"/>
                    </a:ext>
                  </a:extLst>
                </p:cNvPr>
                <p:cNvPicPr/>
                <p:nvPr/>
              </p:nvPicPr>
              <p:blipFill>
                <a:blip r:embed="rId53"/>
                <a:stretch>
                  <a:fillRect/>
                </a:stretch>
              </p:blipFill>
              <p:spPr>
                <a:xfrm>
                  <a:off x="6154041" y="31209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6" name="Ink 65">
                  <a:extLst>
                    <a:ext uri="{FF2B5EF4-FFF2-40B4-BE49-F238E27FC236}">
                      <a16:creationId xmlns:a16="http://schemas.microsoft.com/office/drawing/2014/main" id="{626B6AD9-9166-EE8F-5B96-A8793E7DB3EE}"/>
                    </a:ext>
                  </a:extLst>
                </p14:cNvPr>
                <p14:cNvContentPartPr/>
                <p14:nvPr/>
              </p14:nvContentPartPr>
              <p14:xfrm>
                <a:off x="6189681" y="3156952"/>
                <a:ext cx="360" cy="360"/>
              </p14:xfrm>
            </p:contentPart>
          </mc:Choice>
          <mc:Fallback>
            <p:pic>
              <p:nvPicPr>
                <p:cNvPr id="66" name="Ink 65">
                  <a:extLst>
                    <a:ext uri="{FF2B5EF4-FFF2-40B4-BE49-F238E27FC236}">
                      <a16:creationId xmlns:a16="http://schemas.microsoft.com/office/drawing/2014/main" id="{626B6AD9-9166-EE8F-5B96-A8793E7DB3EE}"/>
                    </a:ext>
                  </a:extLst>
                </p:cNvPr>
                <p:cNvPicPr/>
                <p:nvPr/>
              </p:nvPicPr>
              <p:blipFill>
                <a:blip r:embed="rId53"/>
                <a:stretch>
                  <a:fillRect/>
                </a:stretch>
              </p:blipFill>
              <p:spPr>
                <a:xfrm>
                  <a:off x="6154041" y="31209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7" name="Ink 66">
                  <a:extLst>
                    <a:ext uri="{FF2B5EF4-FFF2-40B4-BE49-F238E27FC236}">
                      <a16:creationId xmlns:a16="http://schemas.microsoft.com/office/drawing/2014/main" id="{FDFE4B7B-4643-9E34-43BA-8F74B311E5B7}"/>
                    </a:ext>
                  </a:extLst>
                </p14:cNvPr>
                <p14:cNvContentPartPr/>
                <p14:nvPr/>
              </p14:nvContentPartPr>
              <p14:xfrm>
                <a:off x="6189681" y="3150472"/>
                <a:ext cx="360" cy="360"/>
              </p14:xfrm>
            </p:contentPart>
          </mc:Choice>
          <mc:Fallback>
            <p:pic>
              <p:nvPicPr>
                <p:cNvPr id="67" name="Ink 66">
                  <a:extLst>
                    <a:ext uri="{FF2B5EF4-FFF2-40B4-BE49-F238E27FC236}">
                      <a16:creationId xmlns:a16="http://schemas.microsoft.com/office/drawing/2014/main" id="{FDFE4B7B-4643-9E34-43BA-8F74B311E5B7}"/>
                    </a:ext>
                  </a:extLst>
                </p:cNvPr>
                <p:cNvPicPr/>
                <p:nvPr/>
              </p:nvPicPr>
              <p:blipFill>
                <a:blip r:embed="rId53"/>
                <a:stretch>
                  <a:fillRect/>
                </a:stretch>
              </p:blipFill>
              <p:spPr>
                <a:xfrm>
                  <a:off x="6154041" y="311447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8" name="Ink 67">
                  <a:extLst>
                    <a:ext uri="{FF2B5EF4-FFF2-40B4-BE49-F238E27FC236}">
                      <a16:creationId xmlns:a16="http://schemas.microsoft.com/office/drawing/2014/main" id="{D43C38D0-D663-BD40-244B-31D3CFB83FA9}"/>
                    </a:ext>
                  </a:extLst>
                </p14:cNvPr>
                <p14:cNvContentPartPr/>
                <p14:nvPr/>
              </p14:nvContentPartPr>
              <p14:xfrm>
                <a:off x="6189681" y="3149392"/>
                <a:ext cx="360" cy="360"/>
              </p14:xfrm>
            </p:contentPart>
          </mc:Choice>
          <mc:Fallback>
            <p:pic>
              <p:nvPicPr>
                <p:cNvPr id="68" name="Ink 67">
                  <a:extLst>
                    <a:ext uri="{FF2B5EF4-FFF2-40B4-BE49-F238E27FC236}">
                      <a16:creationId xmlns:a16="http://schemas.microsoft.com/office/drawing/2014/main" id="{D43C38D0-D663-BD40-244B-31D3CFB83FA9}"/>
                    </a:ext>
                  </a:extLst>
                </p:cNvPr>
                <p:cNvPicPr/>
                <p:nvPr/>
              </p:nvPicPr>
              <p:blipFill>
                <a:blip r:embed="rId53"/>
                <a:stretch>
                  <a:fillRect/>
                </a:stretch>
              </p:blipFill>
              <p:spPr>
                <a:xfrm>
                  <a:off x="6154041" y="311339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9" name="Ink 68">
                  <a:extLst>
                    <a:ext uri="{FF2B5EF4-FFF2-40B4-BE49-F238E27FC236}">
                      <a16:creationId xmlns:a16="http://schemas.microsoft.com/office/drawing/2014/main" id="{730B1615-FA70-84C7-B8FD-C8795F724F28}"/>
                    </a:ext>
                  </a:extLst>
                </p14:cNvPr>
                <p14:cNvContentPartPr/>
                <p14:nvPr/>
              </p14:nvContentPartPr>
              <p14:xfrm>
                <a:off x="6189681" y="3143272"/>
                <a:ext cx="360" cy="360"/>
              </p14:xfrm>
            </p:contentPart>
          </mc:Choice>
          <mc:Fallback>
            <p:pic>
              <p:nvPicPr>
                <p:cNvPr id="69" name="Ink 68">
                  <a:extLst>
                    <a:ext uri="{FF2B5EF4-FFF2-40B4-BE49-F238E27FC236}">
                      <a16:creationId xmlns:a16="http://schemas.microsoft.com/office/drawing/2014/main" id="{730B1615-FA70-84C7-B8FD-C8795F724F28}"/>
                    </a:ext>
                  </a:extLst>
                </p:cNvPr>
                <p:cNvPicPr/>
                <p:nvPr/>
              </p:nvPicPr>
              <p:blipFill>
                <a:blip r:embed="rId53"/>
                <a:stretch>
                  <a:fillRect/>
                </a:stretch>
              </p:blipFill>
              <p:spPr>
                <a:xfrm>
                  <a:off x="6154041" y="310727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0" name="Ink 69">
                  <a:extLst>
                    <a:ext uri="{FF2B5EF4-FFF2-40B4-BE49-F238E27FC236}">
                      <a16:creationId xmlns:a16="http://schemas.microsoft.com/office/drawing/2014/main" id="{F9B9D788-16A3-2CC1-EA39-AC81635949DF}"/>
                    </a:ext>
                  </a:extLst>
                </p14:cNvPr>
                <p14:cNvContentPartPr/>
                <p14:nvPr/>
              </p14:nvContentPartPr>
              <p14:xfrm>
                <a:off x="6189681" y="3120592"/>
                <a:ext cx="360" cy="360"/>
              </p14:xfrm>
            </p:contentPart>
          </mc:Choice>
          <mc:Fallback>
            <p:pic>
              <p:nvPicPr>
                <p:cNvPr id="70" name="Ink 69">
                  <a:extLst>
                    <a:ext uri="{FF2B5EF4-FFF2-40B4-BE49-F238E27FC236}">
                      <a16:creationId xmlns:a16="http://schemas.microsoft.com/office/drawing/2014/main" id="{F9B9D788-16A3-2CC1-EA39-AC81635949DF}"/>
                    </a:ext>
                  </a:extLst>
                </p:cNvPr>
                <p:cNvPicPr/>
                <p:nvPr/>
              </p:nvPicPr>
              <p:blipFill>
                <a:blip r:embed="rId53"/>
                <a:stretch>
                  <a:fillRect/>
                </a:stretch>
              </p:blipFill>
              <p:spPr>
                <a:xfrm>
                  <a:off x="6154041" y="30849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1" name="Ink 70">
                  <a:extLst>
                    <a:ext uri="{FF2B5EF4-FFF2-40B4-BE49-F238E27FC236}">
                      <a16:creationId xmlns:a16="http://schemas.microsoft.com/office/drawing/2014/main" id="{1A682DA4-C685-CDD0-A3B9-C98D03EA561B}"/>
                    </a:ext>
                  </a:extLst>
                </p14:cNvPr>
                <p14:cNvContentPartPr/>
                <p14:nvPr/>
              </p14:nvContentPartPr>
              <p14:xfrm>
                <a:off x="6189681" y="3118792"/>
                <a:ext cx="360" cy="360"/>
              </p14:xfrm>
            </p:contentPart>
          </mc:Choice>
          <mc:Fallback>
            <p:pic>
              <p:nvPicPr>
                <p:cNvPr id="71" name="Ink 70">
                  <a:extLst>
                    <a:ext uri="{FF2B5EF4-FFF2-40B4-BE49-F238E27FC236}">
                      <a16:creationId xmlns:a16="http://schemas.microsoft.com/office/drawing/2014/main" id="{1A682DA4-C685-CDD0-A3B9-C98D03EA561B}"/>
                    </a:ext>
                  </a:extLst>
                </p:cNvPr>
                <p:cNvPicPr/>
                <p:nvPr/>
              </p:nvPicPr>
              <p:blipFill>
                <a:blip r:embed="rId53"/>
                <a:stretch>
                  <a:fillRect/>
                </a:stretch>
              </p:blipFill>
              <p:spPr>
                <a:xfrm>
                  <a:off x="6154041" y="308279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2" name="Ink 71">
                  <a:extLst>
                    <a:ext uri="{FF2B5EF4-FFF2-40B4-BE49-F238E27FC236}">
                      <a16:creationId xmlns:a16="http://schemas.microsoft.com/office/drawing/2014/main" id="{68D1F4B3-62C8-B380-C211-3D2D8611B167}"/>
                    </a:ext>
                  </a:extLst>
                </p14:cNvPr>
                <p14:cNvContentPartPr/>
                <p14:nvPr/>
              </p14:nvContentPartPr>
              <p14:xfrm>
                <a:off x="6189681" y="3091432"/>
                <a:ext cx="360" cy="10440"/>
              </p14:xfrm>
            </p:contentPart>
          </mc:Choice>
          <mc:Fallback>
            <p:pic>
              <p:nvPicPr>
                <p:cNvPr id="72" name="Ink 71">
                  <a:extLst>
                    <a:ext uri="{FF2B5EF4-FFF2-40B4-BE49-F238E27FC236}">
                      <a16:creationId xmlns:a16="http://schemas.microsoft.com/office/drawing/2014/main" id="{68D1F4B3-62C8-B380-C211-3D2D8611B167}"/>
                    </a:ext>
                  </a:extLst>
                </p:cNvPr>
                <p:cNvPicPr/>
                <p:nvPr/>
              </p:nvPicPr>
              <p:blipFill>
                <a:blip r:embed="rId80"/>
                <a:stretch>
                  <a:fillRect/>
                </a:stretch>
              </p:blipFill>
              <p:spPr>
                <a:xfrm>
                  <a:off x="6154041" y="3055432"/>
                  <a:ext cx="72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3" name="Ink 72">
                  <a:extLst>
                    <a:ext uri="{FF2B5EF4-FFF2-40B4-BE49-F238E27FC236}">
                      <a16:creationId xmlns:a16="http://schemas.microsoft.com/office/drawing/2014/main" id="{C03ADB68-2CD9-6B92-CB25-C65AE20FC430}"/>
                    </a:ext>
                  </a:extLst>
                </p14:cNvPr>
                <p14:cNvContentPartPr/>
                <p14:nvPr/>
              </p14:nvContentPartPr>
              <p14:xfrm>
                <a:off x="6189681" y="3078832"/>
                <a:ext cx="360" cy="360"/>
              </p14:xfrm>
            </p:contentPart>
          </mc:Choice>
          <mc:Fallback>
            <p:pic>
              <p:nvPicPr>
                <p:cNvPr id="73" name="Ink 72">
                  <a:extLst>
                    <a:ext uri="{FF2B5EF4-FFF2-40B4-BE49-F238E27FC236}">
                      <a16:creationId xmlns:a16="http://schemas.microsoft.com/office/drawing/2014/main" id="{C03ADB68-2CD9-6B92-CB25-C65AE20FC430}"/>
                    </a:ext>
                  </a:extLst>
                </p:cNvPr>
                <p:cNvPicPr/>
                <p:nvPr/>
              </p:nvPicPr>
              <p:blipFill>
                <a:blip r:embed="rId53"/>
                <a:stretch>
                  <a:fillRect/>
                </a:stretch>
              </p:blipFill>
              <p:spPr>
                <a:xfrm>
                  <a:off x="6154041" y="30428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4" name="Ink 73">
                  <a:extLst>
                    <a:ext uri="{FF2B5EF4-FFF2-40B4-BE49-F238E27FC236}">
                      <a16:creationId xmlns:a16="http://schemas.microsoft.com/office/drawing/2014/main" id="{CC014204-7030-182B-1875-0BA0C4753DDC}"/>
                    </a:ext>
                  </a:extLst>
                </p14:cNvPr>
                <p14:cNvContentPartPr/>
                <p14:nvPr/>
              </p14:nvContentPartPr>
              <p14:xfrm>
                <a:off x="6189681" y="3078832"/>
                <a:ext cx="360" cy="360"/>
              </p14:xfrm>
            </p:contentPart>
          </mc:Choice>
          <mc:Fallback>
            <p:pic>
              <p:nvPicPr>
                <p:cNvPr id="74" name="Ink 73">
                  <a:extLst>
                    <a:ext uri="{FF2B5EF4-FFF2-40B4-BE49-F238E27FC236}">
                      <a16:creationId xmlns:a16="http://schemas.microsoft.com/office/drawing/2014/main" id="{CC014204-7030-182B-1875-0BA0C4753DDC}"/>
                    </a:ext>
                  </a:extLst>
                </p:cNvPr>
                <p:cNvPicPr/>
                <p:nvPr/>
              </p:nvPicPr>
              <p:blipFill>
                <a:blip r:embed="rId53"/>
                <a:stretch>
                  <a:fillRect/>
                </a:stretch>
              </p:blipFill>
              <p:spPr>
                <a:xfrm>
                  <a:off x="6154041" y="30428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5" name="Ink 74">
                  <a:extLst>
                    <a:ext uri="{FF2B5EF4-FFF2-40B4-BE49-F238E27FC236}">
                      <a16:creationId xmlns:a16="http://schemas.microsoft.com/office/drawing/2014/main" id="{76C76516-A8E9-F25E-1717-06C4792AC949}"/>
                    </a:ext>
                  </a:extLst>
                </p14:cNvPr>
                <p14:cNvContentPartPr/>
                <p14:nvPr/>
              </p14:nvContentPartPr>
              <p14:xfrm>
                <a:off x="6189681" y="3078832"/>
                <a:ext cx="360" cy="360"/>
              </p14:xfrm>
            </p:contentPart>
          </mc:Choice>
          <mc:Fallback>
            <p:pic>
              <p:nvPicPr>
                <p:cNvPr id="75" name="Ink 74">
                  <a:extLst>
                    <a:ext uri="{FF2B5EF4-FFF2-40B4-BE49-F238E27FC236}">
                      <a16:creationId xmlns:a16="http://schemas.microsoft.com/office/drawing/2014/main" id="{76C76516-A8E9-F25E-1717-06C4792AC949}"/>
                    </a:ext>
                  </a:extLst>
                </p:cNvPr>
                <p:cNvPicPr/>
                <p:nvPr/>
              </p:nvPicPr>
              <p:blipFill>
                <a:blip r:embed="rId53"/>
                <a:stretch>
                  <a:fillRect/>
                </a:stretch>
              </p:blipFill>
              <p:spPr>
                <a:xfrm>
                  <a:off x="6154041" y="30428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6" name="Ink 75">
                  <a:extLst>
                    <a:ext uri="{FF2B5EF4-FFF2-40B4-BE49-F238E27FC236}">
                      <a16:creationId xmlns:a16="http://schemas.microsoft.com/office/drawing/2014/main" id="{FABF1876-13B3-9994-10FB-34B3080DD6B2}"/>
                    </a:ext>
                  </a:extLst>
                </p14:cNvPr>
                <p14:cNvContentPartPr/>
                <p14:nvPr/>
              </p14:nvContentPartPr>
              <p14:xfrm>
                <a:off x="6189681" y="3078832"/>
                <a:ext cx="360" cy="360"/>
              </p14:xfrm>
            </p:contentPart>
          </mc:Choice>
          <mc:Fallback>
            <p:pic>
              <p:nvPicPr>
                <p:cNvPr id="76" name="Ink 75">
                  <a:extLst>
                    <a:ext uri="{FF2B5EF4-FFF2-40B4-BE49-F238E27FC236}">
                      <a16:creationId xmlns:a16="http://schemas.microsoft.com/office/drawing/2014/main" id="{FABF1876-13B3-9994-10FB-34B3080DD6B2}"/>
                    </a:ext>
                  </a:extLst>
                </p:cNvPr>
                <p:cNvPicPr/>
                <p:nvPr/>
              </p:nvPicPr>
              <p:blipFill>
                <a:blip r:embed="rId53"/>
                <a:stretch>
                  <a:fillRect/>
                </a:stretch>
              </p:blipFill>
              <p:spPr>
                <a:xfrm>
                  <a:off x="6154041" y="30428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7" name="Ink 76">
                  <a:extLst>
                    <a:ext uri="{FF2B5EF4-FFF2-40B4-BE49-F238E27FC236}">
                      <a16:creationId xmlns:a16="http://schemas.microsoft.com/office/drawing/2014/main" id="{C891BCB4-3C22-B738-7E22-3D47F9CE070F}"/>
                    </a:ext>
                  </a:extLst>
                </p14:cNvPr>
                <p14:cNvContentPartPr/>
                <p14:nvPr/>
              </p14:nvContentPartPr>
              <p14:xfrm>
                <a:off x="6173841" y="3003952"/>
                <a:ext cx="360" cy="360"/>
              </p14:xfrm>
            </p:contentPart>
          </mc:Choice>
          <mc:Fallback>
            <p:pic>
              <p:nvPicPr>
                <p:cNvPr id="77" name="Ink 76">
                  <a:extLst>
                    <a:ext uri="{FF2B5EF4-FFF2-40B4-BE49-F238E27FC236}">
                      <a16:creationId xmlns:a16="http://schemas.microsoft.com/office/drawing/2014/main" id="{C891BCB4-3C22-B738-7E22-3D47F9CE070F}"/>
                    </a:ext>
                  </a:extLst>
                </p:cNvPr>
                <p:cNvPicPr/>
                <p:nvPr/>
              </p:nvPicPr>
              <p:blipFill>
                <a:blip r:embed="rId53"/>
                <a:stretch>
                  <a:fillRect/>
                </a:stretch>
              </p:blipFill>
              <p:spPr>
                <a:xfrm>
                  <a:off x="6138201" y="296831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8" name="Ink 77">
                  <a:extLst>
                    <a:ext uri="{FF2B5EF4-FFF2-40B4-BE49-F238E27FC236}">
                      <a16:creationId xmlns:a16="http://schemas.microsoft.com/office/drawing/2014/main" id="{B175B54D-D7BB-EC11-DBF8-2A4BF5FEA9EF}"/>
                    </a:ext>
                  </a:extLst>
                </p14:cNvPr>
                <p14:cNvContentPartPr/>
                <p14:nvPr/>
              </p14:nvContentPartPr>
              <p14:xfrm>
                <a:off x="6174921" y="2999992"/>
                <a:ext cx="360" cy="360"/>
              </p14:xfrm>
            </p:contentPart>
          </mc:Choice>
          <mc:Fallback>
            <p:pic>
              <p:nvPicPr>
                <p:cNvPr id="78" name="Ink 77">
                  <a:extLst>
                    <a:ext uri="{FF2B5EF4-FFF2-40B4-BE49-F238E27FC236}">
                      <a16:creationId xmlns:a16="http://schemas.microsoft.com/office/drawing/2014/main" id="{B175B54D-D7BB-EC11-DBF8-2A4BF5FEA9EF}"/>
                    </a:ext>
                  </a:extLst>
                </p:cNvPr>
                <p:cNvPicPr/>
                <p:nvPr/>
              </p:nvPicPr>
              <p:blipFill>
                <a:blip r:embed="rId53"/>
                <a:stretch>
                  <a:fillRect/>
                </a:stretch>
              </p:blipFill>
              <p:spPr>
                <a:xfrm>
                  <a:off x="6139281" y="29643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9" name="Ink 78">
                  <a:extLst>
                    <a:ext uri="{FF2B5EF4-FFF2-40B4-BE49-F238E27FC236}">
                      <a16:creationId xmlns:a16="http://schemas.microsoft.com/office/drawing/2014/main" id="{C3FCB5B1-4AAC-2B0E-AC8C-820B35AF2D07}"/>
                    </a:ext>
                  </a:extLst>
                </p14:cNvPr>
                <p14:cNvContentPartPr/>
                <p14:nvPr/>
              </p14:nvContentPartPr>
              <p14:xfrm>
                <a:off x="6174921" y="2925472"/>
                <a:ext cx="360" cy="360"/>
              </p14:xfrm>
            </p:contentPart>
          </mc:Choice>
          <mc:Fallback>
            <p:pic>
              <p:nvPicPr>
                <p:cNvPr id="79" name="Ink 78">
                  <a:extLst>
                    <a:ext uri="{FF2B5EF4-FFF2-40B4-BE49-F238E27FC236}">
                      <a16:creationId xmlns:a16="http://schemas.microsoft.com/office/drawing/2014/main" id="{C3FCB5B1-4AAC-2B0E-AC8C-820B35AF2D07}"/>
                    </a:ext>
                  </a:extLst>
                </p:cNvPr>
                <p:cNvPicPr/>
                <p:nvPr/>
              </p:nvPicPr>
              <p:blipFill>
                <a:blip r:embed="rId53"/>
                <a:stretch>
                  <a:fillRect/>
                </a:stretch>
              </p:blipFill>
              <p:spPr>
                <a:xfrm>
                  <a:off x="6139281" y="28898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0" name="Ink 79">
                  <a:extLst>
                    <a:ext uri="{FF2B5EF4-FFF2-40B4-BE49-F238E27FC236}">
                      <a16:creationId xmlns:a16="http://schemas.microsoft.com/office/drawing/2014/main" id="{7DD84D92-1906-19B7-E63C-985BE0A8AE50}"/>
                    </a:ext>
                  </a:extLst>
                </p14:cNvPr>
                <p14:cNvContentPartPr/>
                <p14:nvPr/>
              </p14:nvContentPartPr>
              <p14:xfrm>
                <a:off x="6173841" y="2925472"/>
                <a:ext cx="360" cy="360"/>
              </p14:xfrm>
            </p:contentPart>
          </mc:Choice>
          <mc:Fallback>
            <p:pic>
              <p:nvPicPr>
                <p:cNvPr id="80" name="Ink 79">
                  <a:extLst>
                    <a:ext uri="{FF2B5EF4-FFF2-40B4-BE49-F238E27FC236}">
                      <a16:creationId xmlns:a16="http://schemas.microsoft.com/office/drawing/2014/main" id="{7DD84D92-1906-19B7-E63C-985BE0A8AE50}"/>
                    </a:ext>
                  </a:extLst>
                </p:cNvPr>
                <p:cNvPicPr/>
                <p:nvPr/>
              </p:nvPicPr>
              <p:blipFill>
                <a:blip r:embed="rId53"/>
                <a:stretch>
                  <a:fillRect/>
                </a:stretch>
              </p:blipFill>
              <p:spPr>
                <a:xfrm>
                  <a:off x="6138201" y="28898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1" name="Ink 80">
                  <a:extLst>
                    <a:ext uri="{FF2B5EF4-FFF2-40B4-BE49-F238E27FC236}">
                      <a16:creationId xmlns:a16="http://schemas.microsoft.com/office/drawing/2014/main" id="{F96A6B1B-C5D6-EA3D-8F17-5E6B0D7A2B7D}"/>
                    </a:ext>
                  </a:extLst>
                </p14:cNvPr>
                <p14:cNvContentPartPr/>
                <p14:nvPr/>
              </p14:nvContentPartPr>
              <p14:xfrm>
                <a:off x="6173121" y="2921512"/>
                <a:ext cx="360" cy="360"/>
              </p14:xfrm>
            </p:contentPart>
          </mc:Choice>
          <mc:Fallback>
            <p:pic>
              <p:nvPicPr>
                <p:cNvPr id="81" name="Ink 80">
                  <a:extLst>
                    <a:ext uri="{FF2B5EF4-FFF2-40B4-BE49-F238E27FC236}">
                      <a16:creationId xmlns:a16="http://schemas.microsoft.com/office/drawing/2014/main" id="{F96A6B1B-C5D6-EA3D-8F17-5E6B0D7A2B7D}"/>
                    </a:ext>
                  </a:extLst>
                </p:cNvPr>
                <p:cNvPicPr/>
                <p:nvPr/>
              </p:nvPicPr>
              <p:blipFill>
                <a:blip r:embed="rId53"/>
                <a:stretch>
                  <a:fillRect/>
                </a:stretch>
              </p:blipFill>
              <p:spPr>
                <a:xfrm>
                  <a:off x="6137121" y="288587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2" name="Ink 81">
                  <a:extLst>
                    <a:ext uri="{FF2B5EF4-FFF2-40B4-BE49-F238E27FC236}">
                      <a16:creationId xmlns:a16="http://schemas.microsoft.com/office/drawing/2014/main" id="{188F065B-F27E-5F05-59B0-918878FFE8CC}"/>
                    </a:ext>
                  </a:extLst>
                </p14:cNvPr>
                <p14:cNvContentPartPr/>
                <p14:nvPr/>
              </p14:nvContentPartPr>
              <p14:xfrm>
                <a:off x="6173121" y="2921512"/>
                <a:ext cx="360" cy="360"/>
              </p14:xfrm>
            </p:contentPart>
          </mc:Choice>
          <mc:Fallback>
            <p:pic>
              <p:nvPicPr>
                <p:cNvPr id="82" name="Ink 81">
                  <a:extLst>
                    <a:ext uri="{FF2B5EF4-FFF2-40B4-BE49-F238E27FC236}">
                      <a16:creationId xmlns:a16="http://schemas.microsoft.com/office/drawing/2014/main" id="{188F065B-F27E-5F05-59B0-918878FFE8CC}"/>
                    </a:ext>
                  </a:extLst>
                </p:cNvPr>
                <p:cNvPicPr/>
                <p:nvPr/>
              </p:nvPicPr>
              <p:blipFill>
                <a:blip r:embed="rId53"/>
                <a:stretch>
                  <a:fillRect/>
                </a:stretch>
              </p:blipFill>
              <p:spPr>
                <a:xfrm>
                  <a:off x="6137121" y="288587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3" name="Ink 82">
                  <a:extLst>
                    <a:ext uri="{FF2B5EF4-FFF2-40B4-BE49-F238E27FC236}">
                      <a16:creationId xmlns:a16="http://schemas.microsoft.com/office/drawing/2014/main" id="{FC0A55BD-9EA8-98AB-EF24-0589246F822D}"/>
                    </a:ext>
                  </a:extLst>
                </p14:cNvPr>
                <p14:cNvContentPartPr/>
                <p14:nvPr/>
              </p14:nvContentPartPr>
              <p14:xfrm>
                <a:off x="6173121" y="2913592"/>
                <a:ext cx="360" cy="360"/>
              </p14:xfrm>
            </p:contentPart>
          </mc:Choice>
          <mc:Fallback>
            <p:pic>
              <p:nvPicPr>
                <p:cNvPr id="83" name="Ink 82">
                  <a:extLst>
                    <a:ext uri="{FF2B5EF4-FFF2-40B4-BE49-F238E27FC236}">
                      <a16:creationId xmlns:a16="http://schemas.microsoft.com/office/drawing/2014/main" id="{FC0A55BD-9EA8-98AB-EF24-0589246F822D}"/>
                    </a:ext>
                  </a:extLst>
                </p:cNvPr>
                <p:cNvPicPr/>
                <p:nvPr/>
              </p:nvPicPr>
              <p:blipFill>
                <a:blip r:embed="rId53"/>
                <a:stretch>
                  <a:fillRect/>
                </a:stretch>
              </p:blipFill>
              <p:spPr>
                <a:xfrm>
                  <a:off x="6137121" y="28779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4" name="Ink 83">
                  <a:extLst>
                    <a:ext uri="{FF2B5EF4-FFF2-40B4-BE49-F238E27FC236}">
                      <a16:creationId xmlns:a16="http://schemas.microsoft.com/office/drawing/2014/main" id="{2F880EE5-C77F-1C36-8614-7EF0EA5C1048}"/>
                    </a:ext>
                  </a:extLst>
                </p14:cNvPr>
                <p14:cNvContentPartPr/>
                <p14:nvPr/>
              </p14:nvContentPartPr>
              <p14:xfrm>
                <a:off x="6098601" y="2829352"/>
                <a:ext cx="360" cy="360"/>
              </p14:xfrm>
            </p:contentPart>
          </mc:Choice>
          <mc:Fallback>
            <p:pic>
              <p:nvPicPr>
                <p:cNvPr id="84" name="Ink 83">
                  <a:extLst>
                    <a:ext uri="{FF2B5EF4-FFF2-40B4-BE49-F238E27FC236}">
                      <a16:creationId xmlns:a16="http://schemas.microsoft.com/office/drawing/2014/main" id="{2F880EE5-C77F-1C36-8614-7EF0EA5C1048}"/>
                    </a:ext>
                  </a:extLst>
                </p:cNvPr>
                <p:cNvPicPr/>
                <p:nvPr/>
              </p:nvPicPr>
              <p:blipFill>
                <a:blip r:embed="rId53"/>
                <a:stretch>
                  <a:fillRect/>
                </a:stretch>
              </p:blipFill>
              <p:spPr>
                <a:xfrm>
                  <a:off x="6062601" y="279371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5" name="Ink 84">
                  <a:extLst>
                    <a:ext uri="{FF2B5EF4-FFF2-40B4-BE49-F238E27FC236}">
                      <a16:creationId xmlns:a16="http://schemas.microsoft.com/office/drawing/2014/main" id="{90186A73-158C-2D0D-BAA8-DE02208EF55E}"/>
                    </a:ext>
                  </a:extLst>
                </p14:cNvPr>
                <p14:cNvContentPartPr/>
                <p14:nvPr/>
              </p14:nvContentPartPr>
              <p14:xfrm>
                <a:off x="6098601" y="2829352"/>
                <a:ext cx="360" cy="360"/>
              </p14:xfrm>
            </p:contentPart>
          </mc:Choice>
          <mc:Fallback>
            <p:pic>
              <p:nvPicPr>
                <p:cNvPr id="85" name="Ink 84">
                  <a:extLst>
                    <a:ext uri="{FF2B5EF4-FFF2-40B4-BE49-F238E27FC236}">
                      <a16:creationId xmlns:a16="http://schemas.microsoft.com/office/drawing/2014/main" id="{90186A73-158C-2D0D-BAA8-DE02208EF55E}"/>
                    </a:ext>
                  </a:extLst>
                </p:cNvPr>
                <p:cNvPicPr/>
                <p:nvPr/>
              </p:nvPicPr>
              <p:blipFill>
                <a:blip r:embed="rId53"/>
                <a:stretch>
                  <a:fillRect/>
                </a:stretch>
              </p:blipFill>
              <p:spPr>
                <a:xfrm>
                  <a:off x="6062601" y="279371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6" name="Ink 85">
                  <a:extLst>
                    <a:ext uri="{FF2B5EF4-FFF2-40B4-BE49-F238E27FC236}">
                      <a16:creationId xmlns:a16="http://schemas.microsoft.com/office/drawing/2014/main" id="{39F2D206-E992-AAC9-88F2-3DCC1C0512C2}"/>
                    </a:ext>
                  </a:extLst>
                </p14:cNvPr>
                <p14:cNvContentPartPr/>
                <p14:nvPr/>
              </p14:nvContentPartPr>
              <p14:xfrm>
                <a:off x="6098601" y="2829352"/>
                <a:ext cx="360" cy="360"/>
              </p14:xfrm>
            </p:contentPart>
          </mc:Choice>
          <mc:Fallback>
            <p:pic>
              <p:nvPicPr>
                <p:cNvPr id="86" name="Ink 85">
                  <a:extLst>
                    <a:ext uri="{FF2B5EF4-FFF2-40B4-BE49-F238E27FC236}">
                      <a16:creationId xmlns:a16="http://schemas.microsoft.com/office/drawing/2014/main" id="{39F2D206-E992-AAC9-88F2-3DCC1C0512C2}"/>
                    </a:ext>
                  </a:extLst>
                </p:cNvPr>
                <p:cNvPicPr/>
                <p:nvPr/>
              </p:nvPicPr>
              <p:blipFill>
                <a:blip r:embed="rId53"/>
                <a:stretch>
                  <a:fillRect/>
                </a:stretch>
              </p:blipFill>
              <p:spPr>
                <a:xfrm>
                  <a:off x="6062601" y="279371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7" name="Ink 86">
                  <a:extLst>
                    <a:ext uri="{FF2B5EF4-FFF2-40B4-BE49-F238E27FC236}">
                      <a16:creationId xmlns:a16="http://schemas.microsoft.com/office/drawing/2014/main" id="{5E0B7E7A-8FFD-9A80-E1F0-B24924559CF9}"/>
                    </a:ext>
                  </a:extLst>
                </p14:cNvPr>
                <p14:cNvContentPartPr/>
                <p14:nvPr/>
              </p14:nvContentPartPr>
              <p14:xfrm>
                <a:off x="6118041" y="2834032"/>
                <a:ext cx="360" cy="360"/>
              </p14:xfrm>
            </p:contentPart>
          </mc:Choice>
          <mc:Fallback>
            <p:pic>
              <p:nvPicPr>
                <p:cNvPr id="87" name="Ink 86">
                  <a:extLst>
                    <a:ext uri="{FF2B5EF4-FFF2-40B4-BE49-F238E27FC236}">
                      <a16:creationId xmlns:a16="http://schemas.microsoft.com/office/drawing/2014/main" id="{5E0B7E7A-8FFD-9A80-E1F0-B24924559CF9}"/>
                    </a:ext>
                  </a:extLst>
                </p:cNvPr>
                <p:cNvPicPr/>
                <p:nvPr/>
              </p:nvPicPr>
              <p:blipFill>
                <a:blip r:embed="rId53"/>
                <a:stretch>
                  <a:fillRect/>
                </a:stretch>
              </p:blipFill>
              <p:spPr>
                <a:xfrm>
                  <a:off x="6082401" y="27980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8" name="Ink 87">
                  <a:extLst>
                    <a:ext uri="{FF2B5EF4-FFF2-40B4-BE49-F238E27FC236}">
                      <a16:creationId xmlns:a16="http://schemas.microsoft.com/office/drawing/2014/main" id="{A755CB39-BA44-7CB5-F9D0-A811770A05B0}"/>
                    </a:ext>
                  </a:extLst>
                </p14:cNvPr>
                <p14:cNvContentPartPr/>
                <p14:nvPr/>
              </p14:nvContentPartPr>
              <p14:xfrm>
                <a:off x="6118041" y="2834752"/>
                <a:ext cx="360" cy="360"/>
              </p14:xfrm>
            </p:contentPart>
          </mc:Choice>
          <mc:Fallback>
            <p:pic>
              <p:nvPicPr>
                <p:cNvPr id="88" name="Ink 87">
                  <a:extLst>
                    <a:ext uri="{FF2B5EF4-FFF2-40B4-BE49-F238E27FC236}">
                      <a16:creationId xmlns:a16="http://schemas.microsoft.com/office/drawing/2014/main" id="{A755CB39-BA44-7CB5-F9D0-A811770A05B0}"/>
                    </a:ext>
                  </a:extLst>
                </p:cNvPr>
                <p:cNvPicPr/>
                <p:nvPr/>
              </p:nvPicPr>
              <p:blipFill>
                <a:blip r:embed="rId53"/>
                <a:stretch>
                  <a:fillRect/>
                </a:stretch>
              </p:blipFill>
              <p:spPr>
                <a:xfrm>
                  <a:off x="6082401" y="279911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9" name="Ink 88">
                  <a:extLst>
                    <a:ext uri="{FF2B5EF4-FFF2-40B4-BE49-F238E27FC236}">
                      <a16:creationId xmlns:a16="http://schemas.microsoft.com/office/drawing/2014/main" id="{EF488576-2EC1-DE69-AAF7-E9EDA26A4A4F}"/>
                    </a:ext>
                  </a:extLst>
                </p14:cNvPr>
                <p14:cNvContentPartPr/>
                <p14:nvPr/>
              </p14:nvContentPartPr>
              <p14:xfrm>
                <a:off x="6118041" y="2834752"/>
                <a:ext cx="360" cy="360"/>
              </p14:xfrm>
            </p:contentPart>
          </mc:Choice>
          <mc:Fallback>
            <p:pic>
              <p:nvPicPr>
                <p:cNvPr id="89" name="Ink 88">
                  <a:extLst>
                    <a:ext uri="{FF2B5EF4-FFF2-40B4-BE49-F238E27FC236}">
                      <a16:creationId xmlns:a16="http://schemas.microsoft.com/office/drawing/2014/main" id="{EF488576-2EC1-DE69-AAF7-E9EDA26A4A4F}"/>
                    </a:ext>
                  </a:extLst>
                </p:cNvPr>
                <p:cNvPicPr/>
                <p:nvPr/>
              </p:nvPicPr>
              <p:blipFill>
                <a:blip r:embed="rId53"/>
                <a:stretch>
                  <a:fillRect/>
                </a:stretch>
              </p:blipFill>
              <p:spPr>
                <a:xfrm>
                  <a:off x="6082401" y="279911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0" name="Ink 89">
                  <a:extLst>
                    <a:ext uri="{FF2B5EF4-FFF2-40B4-BE49-F238E27FC236}">
                      <a16:creationId xmlns:a16="http://schemas.microsoft.com/office/drawing/2014/main" id="{821DD38F-052F-0B71-02D4-0B9F0D63481A}"/>
                    </a:ext>
                  </a:extLst>
                </p14:cNvPr>
                <p14:cNvContentPartPr/>
                <p14:nvPr/>
              </p14:nvContentPartPr>
              <p14:xfrm>
                <a:off x="6118041" y="2837632"/>
                <a:ext cx="360" cy="360"/>
              </p14:xfrm>
            </p:contentPart>
          </mc:Choice>
          <mc:Fallback>
            <p:pic>
              <p:nvPicPr>
                <p:cNvPr id="90" name="Ink 89">
                  <a:extLst>
                    <a:ext uri="{FF2B5EF4-FFF2-40B4-BE49-F238E27FC236}">
                      <a16:creationId xmlns:a16="http://schemas.microsoft.com/office/drawing/2014/main" id="{821DD38F-052F-0B71-02D4-0B9F0D63481A}"/>
                    </a:ext>
                  </a:extLst>
                </p:cNvPr>
                <p:cNvPicPr/>
                <p:nvPr/>
              </p:nvPicPr>
              <p:blipFill>
                <a:blip r:embed="rId53"/>
                <a:stretch>
                  <a:fillRect/>
                </a:stretch>
              </p:blipFill>
              <p:spPr>
                <a:xfrm>
                  <a:off x="6082401" y="280199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1" name="Ink 90">
                  <a:extLst>
                    <a:ext uri="{FF2B5EF4-FFF2-40B4-BE49-F238E27FC236}">
                      <a16:creationId xmlns:a16="http://schemas.microsoft.com/office/drawing/2014/main" id="{1B43113B-0A68-D990-3A93-5F88EE5EB616}"/>
                    </a:ext>
                  </a:extLst>
                </p14:cNvPr>
                <p14:cNvContentPartPr/>
                <p14:nvPr/>
              </p14:nvContentPartPr>
              <p14:xfrm>
                <a:off x="6153681" y="3451792"/>
                <a:ext cx="360" cy="360"/>
              </p14:xfrm>
            </p:contentPart>
          </mc:Choice>
          <mc:Fallback>
            <p:pic>
              <p:nvPicPr>
                <p:cNvPr id="91" name="Ink 90">
                  <a:extLst>
                    <a:ext uri="{FF2B5EF4-FFF2-40B4-BE49-F238E27FC236}">
                      <a16:creationId xmlns:a16="http://schemas.microsoft.com/office/drawing/2014/main" id="{1B43113B-0A68-D990-3A93-5F88EE5EB616}"/>
                    </a:ext>
                  </a:extLst>
                </p:cNvPr>
                <p:cNvPicPr/>
                <p:nvPr/>
              </p:nvPicPr>
              <p:blipFill>
                <a:blip r:embed="rId53"/>
                <a:stretch>
                  <a:fillRect/>
                </a:stretch>
              </p:blipFill>
              <p:spPr>
                <a:xfrm>
                  <a:off x="6118041" y="34161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2" name="Ink 91">
                  <a:extLst>
                    <a:ext uri="{FF2B5EF4-FFF2-40B4-BE49-F238E27FC236}">
                      <a16:creationId xmlns:a16="http://schemas.microsoft.com/office/drawing/2014/main" id="{2F304274-4208-2BF4-8747-F224FCFE611E}"/>
                    </a:ext>
                  </a:extLst>
                </p14:cNvPr>
                <p14:cNvContentPartPr/>
                <p14:nvPr/>
              </p14:nvContentPartPr>
              <p14:xfrm>
                <a:off x="6154761" y="3451792"/>
                <a:ext cx="360" cy="360"/>
              </p14:xfrm>
            </p:contentPart>
          </mc:Choice>
          <mc:Fallback>
            <p:pic>
              <p:nvPicPr>
                <p:cNvPr id="92" name="Ink 91">
                  <a:extLst>
                    <a:ext uri="{FF2B5EF4-FFF2-40B4-BE49-F238E27FC236}">
                      <a16:creationId xmlns:a16="http://schemas.microsoft.com/office/drawing/2014/main" id="{2F304274-4208-2BF4-8747-F224FCFE611E}"/>
                    </a:ext>
                  </a:extLst>
                </p:cNvPr>
                <p:cNvPicPr/>
                <p:nvPr/>
              </p:nvPicPr>
              <p:blipFill>
                <a:blip r:embed="rId53"/>
                <a:stretch>
                  <a:fillRect/>
                </a:stretch>
              </p:blipFill>
              <p:spPr>
                <a:xfrm>
                  <a:off x="6119121" y="341615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3" name="Ink 92">
                  <a:extLst>
                    <a:ext uri="{FF2B5EF4-FFF2-40B4-BE49-F238E27FC236}">
                      <a16:creationId xmlns:a16="http://schemas.microsoft.com/office/drawing/2014/main" id="{4680BD3C-7501-8793-93E0-58BD41E26BAE}"/>
                    </a:ext>
                  </a:extLst>
                </p14:cNvPr>
                <p14:cNvContentPartPr/>
                <p14:nvPr/>
              </p14:nvContentPartPr>
              <p14:xfrm>
                <a:off x="6154761" y="3448912"/>
                <a:ext cx="360" cy="360"/>
              </p14:xfrm>
            </p:contentPart>
          </mc:Choice>
          <mc:Fallback>
            <p:pic>
              <p:nvPicPr>
                <p:cNvPr id="93" name="Ink 92">
                  <a:extLst>
                    <a:ext uri="{FF2B5EF4-FFF2-40B4-BE49-F238E27FC236}">
                      <a16:creationId xmlns:a16="http://schemas.microsoft.com/office/drawing/2014/main" id="{4680BD3C-7501-8793-93E0-58BD41E26BAE}"/>
                    </a:ext>
                  </a:extLst>
                </p:cNvPr>
                <p:cNvPicPr/>
                <p:nvPr/>
              </p:nvPicPr>
              <p:blipFill>
                <a:blip r:embed="rId53"/>
                <a:stretch>
                  <a:fillRect/>
                </a:stretch>
              </p:blipFill>
              <p:spPr>
                <a:xfrm>
                  <a:off x="6119121" y="341327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4" name="Ink 93">
                  <a:extLst>
                    <a:ext uri="{FF2B5EF4-FFF2-40B4-BE49-F238E27FC236}">
                      <a16:creationId xmlns:a16="http://schemas.microsoft.com/office/drawing/2014/main" id="{A826C06B-C392-1898-9494-2F4B04C70B0C}"/>
                    </a:ext>
                  </a:extLst>
                </p14:cNvPr>
                <p14:cNvContentPartPr/>
                <p14:nvPr/>
              </p14:nvContentPartPr>
              <p14:xfrm>
                <a:off x="6154761" y="3424432"/>
                <a:ext cx="360" cy="360"/>
              </p14:xfrm>
            </p:contentPart>
          </mc:Choice>
          <mc:Fallback>
            <p:pic>
              <p:nvPicPr>
                <p:cNvPr id="94" name="Ink 93">
                  <a:extLst>
                    <a:ext uri="{FF2B5EF4-FFF2-40B4-BE49-F238E27FC236}">
                      <a16:creationId xmlns:a16="http://schemas.microsoft.com/office/drawing/2014/main" id="{A826C06B-C392-1898-9494-2F4B04C70B0C}"/>
                    </a:ext>
                  </a:extLst>
                </p:cNvPr>
                <p:cNvPicPr/>
                <p:nvPr/>
              </p:nvPicPr>
              <p:blipFill>
                <a:blip r:embed="rId53"/>
                <a:stretch>
                  <a:fillRect/>
                </a:stretch>
              </p:blipFill>
              <p:spPr>
                <a:xfrm>
                  <a:off x="6119121" y="338879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7" name="Ink 116">
                  <a:extLst>
                    <a:ext uri="{FF2B5EF4-FFF2-40B4-BE49-F238E27FC236}">
                      <a16:creationId xmlns:a16="http://schemas.microsoft.com/office/drawing/2014/main" id="{F40DE922-D160-C7F2-3813-E1C9F7D0045E}"/>
                    </a:ext>
                  </a:extLst>
                </p14:cNvPr>
                <p14:cNvContentPartPr/>
                <p14:nvPr/>
              </p14:nvContentPartPr>
              <p14:xfrm>
                <a:off x="6041001" y="3415825"/>
                <a:ext cx="117000" cy="243360"/>
              </p14:xfrm>
            </p:contentPart>
          </mc:Choice>
          <mc:Fallback>
            <p:pic>
              <p:nvPicPr>
                <p:cNvPr id="117" name="Ink 116">
                  <a:extLst>
                    <a:ext uri="{FF2B5EF4-FFF2-40B4-BE49-F238E27FC236}">
                      <a16:creationId xmlns:a16="http://schemas.microsoft.com/office/drawing/2014/main" id="{F40DE922-D160-C7F2-3813-E1C9F7D0045E}"/>
                    </a:ext>
                  </a:extLst>
                </p:cNvPr>
                <p:cNvPicPr/>
                <p:nvPr/>
              </p:nvPicPr>
              <p:blipFill>
                <a:blip r:embed="rId104"/>
                <a:stretch>
                  <a:fillRect/>
                </a:stretch>
              </p:blipFill>
              <p:spPr>
                <a:xfrm>
                  <a:off x="6005361" y="3380185"/>
                  <a:ext cx="1886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8" name="Ink 117">
                  <a:extLst>
                    <a:ext uri="{FF2B5EF4-FFF2-40B4-BE49-F238E27FC236}">
                      <a16:creationId xmlns:a16="http://schemas.microsoft.com/office/drawing/2014/main" id="{956E70B0-E35F-959C-571A-4E174EDEFC5C}"/>
                    </a:ext>
                  </a:extLst>
                </p14:cNvPr>
                <p14:cNvContentPartPr/>
                <p14:nvPr/>
              </p14:nvContentPartPr>
              <p14:xfrm>
                <a:off x="6160521" y="3561265"/>
                <a:ext cx="360" cy="8280"/>
              </p14:xfrm>
            </p:contentPart>
          </mc:Choice>
          <mc:Fallback>
            <p:pic>
              <p:nvPicPr>
                <p:cNvPr id="118" name="Ink 117">
                  <a:extLst>
                    <a:ext uri="{FF2B5EF4-FFF2-40B4-BE49-F238E27FC236}">
                      <a16:creationId xmlns:a16="http://schemas.microsoft.com/office/drawing/2014/main" id="{956E70B0-E35F-959C-571A-4E174EDEFC5C}"/>
                    </a:ext>
                  </a:extLst>
                </p:cNvPr>
                <p:cNvPicPr/>
                <p:nvPr/>
              </p:nvPicPr>
              <p:blipFill>
                <a:blip r:embed="rId106"/>
                <a:stretch>
                  <a:fillRect/>
                </a:stretch>
              </p:blipFill>
              <p:spPr>
                <a:xfrm>
                  <a:off x="6124521" y="3525625"/>
                  <a:ext cx="72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9" name="Ink 118">
                  <a:extLst>
                    <a:ext uri="{FF2B5EF4-FFF2-40B4-BE49-F238E27FC236}">
                      <a16:creationId xmlns:a16="http://schemas.microsoft.com/office/drawing/2014/main" id="{3E5369C5-5E7E-8701-A9C4-2BF5E82C6D83}"/>
                    </a:ext>
                  </a:extLst>
                </p14:cNvPr>
                <p14:cNvContentPartPr/>
                <p14:nvPr/>
              </p14:nvContentPartPr>
              <p14:xfrm>
                <a:off x="6160521" y="3516625"/>
                <a:ext cx="360" cy="12960"/>
              </p14:xfrm>
            </p:contentPart>
          </mc:Choice>
          <mc:Fallback>
            <p:pic>
              <p:nvPicPr>
                <p:cNvPr id="119" name="Ink 118">
                  <a:extLst>
                    <a:ext uri="{FF2B5EF4-FFF2-40B4-BE49-F238E27FC236}">
                      <a16:creationId xmlns:a16="http://schemas.microsoft.com/office/drawing/2014/main" id="{3E5369C5-5E7E-8701-A9C4-2BF5E82C6D83}"/>
                    </a:ext>
                  </a:extLst>
                </p:cNvPr>
                <p:cNvPicPr/>
                <p:nvPr/>
              </p:nvPicPr>
              <p:blipFill>
                <a:blip r:embed="rId108"/>
                <a:stretch>
                  <a:fillRect/>
                </a:stretch>
              </p:blipFill>
              <p:spPr>
                <a:xfrm>
                  <a:off x="6124521" y="3480985"/>
                  <a:ext cx="72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21" name="Ink 120">
                  <a:extLst>
                    <a:ext uri="{FF2B5EF4-FFF2-40B4-BE49-F238E27FC236}">
                      <a16:creationId xmlns:a16="http://schemas.microsoft.com/office/drawing/2014/main" id="{B7A4FA18-7050-3D8A-70AB-4BE99101D510}"/>
                    </a:ext>
                  </a:extLst>
                </p14:cNvPr>
                <p14:cNvContentPartPr/>
                <p14:nvPr/>
              </p14:nvContentPartPr>
              <p14:xfrm>
                <a:off x="6125601" y="3007945"/>
                <a:ext cx="89640" cy="569880"/>
              </p14:xfrm>
            </p:contentPart>
          </mc:Choice>
          <mc:Fallback>
            <p:pic>
              <p:nvPicPr>
                <p:cNvPr id="121" name="Ink 120">
                  <a:extLst>
                    <a:ext uri="{FF2B5EF4-FFF2-40B4-BE49-F238E27FC236}">
                      <a16:creationId xmlns:a16="http://schemas.microsoft.com/office/drawing/2014/main" id="{B7A4FA18-7050-3D8A-70AB-4BE99101D510}"/>
                    </a:ext>
                  </a:extLst>
                </p:cNvPr>
                <p:cNvPicPr/>
                <p:nvPr/>
              </p:nvPicPr>
              <p:blipFill>
                <a:blip r:embed="rId110"/>
                <a:stretch>
                  <a:fillRect/>
                </a:stretch>
              </p:blipFill>
              <p:spPr>
                <a:xfrm>
                  <a:off x="6089961" y="2971945"/>
                  <a:ext cx="161280" cy="641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22" name="Ink 121">
                  <a:extLst>
                    <a:ext uri="{FF2B5EF4-FFF2-40B4-BE49-F238E27FC236}">
                      <a16:creationId xmlns:a16="http://schemas.microsoft.com/office/drawing/2014/main" id="{20AC04DE-594D-DF68-248E-69F68A56C2DC}"/>
                    </a:ext>
                  </a:extLst>
                </p14:cNvPr>
                <p14:cNvContentPartPr/>
                <p14:nvPr/>
              </p14:nvContentPartPr>
              <p14:xfrm>
                <a:off x="5971881" y="2629945"/>
                <a:ext cx="170280" cy="1066680"/>
              </p14:xfrm>
            </p:contentPart>
          </mc:Choice>
          <mc:Fallback>
            <p:pic>
              <p:nvPicPr>
                <p:cNvPr id="122" name="Ink 121">
                  <a:extLst>
                    <a:ext uri="{FF2B5EF4-FFF2-40B4-BE49-F238E27FC236}">
                      <a16:creationId xmlns:a16="http://schemas.microsoft.com/office/drawing/2014/main" id="{20AC04DE-594D-DF68-248E-69F68A56C2DC}"/>
                    </a:ext>
                  </a:extLst>
                </p:cNvPr>
                <p:cNvPicPr/>
                <p:nvPr/>
              </p:nvPicPr>
              <p:blipFill>
                <a:blip r:embed="rId112"/>
                <a:stretch>
                  <a:fillRect/>
                </a:stretch>
              </p:blipFill>
              <p:spPr>
                <a:xfrm>
                  <a:off x="5935881" y="2593945"/>
                  <a:ext cx="241920" cy="113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124" name="Ink 123">
                <a:extLst>
                  <a:ext uri="{FF2B5EF4-FFF2-40B4-BE49-F238E27FC236}">
                    <a16:creationId xmlns:a16="http://schemas.microsoft.com/office/drawing/2014/main" id="{843DD599-1380-E0D5-7890-9FB6238755DF}"/>
                  </a:ext>
                </a:extLst>
              </p14:cNvPr>
              <p14:cNvContentPartPr/>
              <p14:nvPr/>
            </p14:nvContentPartPr>
            <p14:xfrm>
              <a:off x="5879721" y="2094985"/>
              <a:ext cx="822600" cy="523800"/>
            </p14:xfrm>
          </p:contentPart>
        </mc:Choice>
        <mc:Fallback>
          <p:pic>
            <p:nvPicPr>
              <p:cNvPr id="124" name="Ink 123">
                <a:extLst>
                  <a:ext uri="{FF2B5EF4-FFF2-40B4-BE49-F238E27FC236}">
                    <a16:creationId xmlns:a16="http://schemas.microsoft.com/office/drawing/2014/main" id="{843DD599-1380-E0D5-7890-9FB6238755DF}"/>
                  </a:ext>
                </a:extLst>
              </p:cNvPr>
              <p:cNvPicPr/>
              <p:nvPr/>
            </p:nvPicPr>
            <p:blipFill>
              <a:blip r:embed="rId114"/>
              <a:stretch>
                <a:fillRect/>
              </a:stretch>
            </p:blipFill>
            <p:spPr>
              <a:xfrm>
                <a:off x="5843721" y="2059345"/>
                <a:ext cx="894240" cy="595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5">
            <p14:nvContentPartPr>
              <p14:cNvPr id="125" name="Ink 124">
                <a:extLst>
                  <a:ext uri="{FF2B5EF4-FFF2-40B4-BE49-F238E27FC236}">
                    <a16:creationId xmlns:a16="http://schemas.microsoft.com/office/drawing/2014/main" id="{5027990C-52B2-6470-3577-C692431F10F9}"/>
                  </a:ext>
                </a:extLst>
              </p14:cNvPr>
              <p14:cNvContentPartPr/>
              <p14:nvPr/>
            </p14:nvContentPartPr>
            <p14:xfrm>
              <a:off x="4927881" y="2477665"/>
              <a:ext cx="2039760" cy="991440"/>
            </p14:xfrm>
          </p:contentPart>
        </mc:Choice>
        <mc:Fallback>
          <p:pic>
            <p:nvPicPr>
              <p:cNvPr id="125" name="Ink 124">
                <a:extLst>
                  <a:ext uri="{FF2B5EF4-FFF2-40B4-BE49-F238E27FC236}">
                    <a16:creationId xmlns:a16="http://schemas.microsoft.com/office/drawing/2014/main" id="{5027990C-52B2-6470-3577-C692431F10F9}"/>
                  </a:ext>
                </a:extLst>
              </p:cNvPr>
              <p:cNvPicPr/>
              <p:nvPr/>
            </p:nvPicPr>
            <p:blipFill>
              <a:blip r:embed="rId116"/>
              <a:stretch>
                <a:fillRect/>
              </a:stretch>
            </p:blipFill>
            <p:spPr>
              <a:xfrm>
                <a:off x="4865241" y="2100025"/>
                <a:ext cx="2165400" cy="1747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7">
            <p14:nvContentPartPr>
              <p14:cNvPr id="126" name="Ink 125">
                <a:extLst>
                  <a:ext uri="{FF2B5EF4-FFF2-40B4-BE49-F238E27FC236}">
                    <a16:creationId xmlns:a16="http://schemas.microsoft.com/office/drawing/2014/main" id="{9AD8A8DE-1215-235A-74A3-5BDF54AFB7CA}"/>
                  </a:ext>
                </a:extLst>
              </p14:cNvPr>
              <p14:cNvContentPartPr/>
              <p14:nvPr/>
            </p14:nvContentPartPr>
            <p14:xfrm>
              <a:off x="5595681" y="3361105"/>
              <a:ext cx="1068480" cy="451800"/>
            </p14:xfrm>
          </p:contentPart>
        </mc:Choice>
        <mc:Fallback>
          <p:pic>
            <p:nvPicPr>
              <p:cNvPr id="126" name="Ink 125">
                <a:extLst>
                  <a:ext uri="{FF2B5EF4-FFF2-40B4-BE49-F238E27FC236}">
                    <a16:creationId xmlns:a16="http://schemas.microsoft.com/office/drawing/2014/main" id="{9AD8A8DE-1215-235A-74A3-5BDF54AFB7CA}"/>
                  </a:ext>
                </a:extLst>
              </p:cNvPr>
              <p:cNvPicPr/>
              <p:nvPr/>
            </p:nvPicPr>
            <p:blipFill>
              <a:blip r:embed="rId118"/>
              <a:stretch>
                <a:fillRect/>
              </a:stretch>
            </p:blipFill>
            <p:spPr>
              <a:xfrm>
                <a:off x="5533041" y="2983105"/>
                <a:ext cx="1194120" cy="1207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9">
            <p14:nvContentPartPr>
              <p14:cNvPr id="127" name="Ink 126">
                <a:extLst>
                  <a:ext uri="{FF2B5EF4-FFF2-40B4-BE49-F238E27FC236}">
                    <a16:creationId xmlns:a16="http://schemas.microsoft.com/office/drawing/2014/main" id="{3C078FC1-F166-A640-4969-376585FBABDB}"/>
                  </a:ext>
                </a:extLst>
              </p14:cNvPr>
              <p14:cNvContentPartPr/>
              <p14:nvPr/>
            </p14:nvContentPartPr>
            <p14:xfrm>
              <a:off x="5678220" y="2970075"/>
              <a:ext cx="1465560" cy="1029240"/>
            </p14:xfrm>
          </p:contentPart>
        </mc:Choice>
        <mc:Fallback>
          <p:pic>
            <p:nvPicPr>
              <p:cNvPr id="127" name="Ink 126">
                <a:extLst>
                  <a:ext uri="{FF2B5EF4-FFF2-40B4-BE49-F238E27FC236}">
                    <a16:creationId xmlns:a16="http://schemas.microsoft.com/office/drawing/2014/main" id="{3C078FC1-F166-A640-4969-376585FBABDB}"/>
                  </a:ext>
                </a:extLst>
              </p:cNvPr>
              <p:cNvPicPr/>
              <p:nvPr/>
            </p:nvPicPr>
            <p:blipFill>
              <a:blip r:embed="rId120"/>
              <a:stretch>
                <a:fillRect/>
              </a:stretch>
            </p:blipFill>
            <p:spPr>
              <a:xfrm>
                <a:off x="5615580" y="2592435"/>
                <a:ext cx="1591200" cy="1784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1">
            <p14:nvContentPartPr>
              <p14:cNvPr id="128" name="Ink 127">
                <a:extLst>
                  <a:ext uri="{FF2B5EF4-FFF2-40B4-BE49-F238E27FC236}">
                    <a16:creationId xmlns:a16="http://schemas.microsoft.com/office/drawing/2014/main" id="{48D85434-4609-E4D3-B7A2-2B84E9AB933A}"/>
                  </a:ext>
                </a:extLst>
              </p14:cNvPr>
              <p14:cNvContentPartPr/>
              <p14:nvPr/>
            </p14:nvContentPartPr>
            <p14:xfrm>
              <a:off x="5251424" y="3260656"/>
              <a:ext cx="1437840" cy="760320"/>
            </p14:xfrm>
          </p:contentPart>
        </mc:Choice>
        <mc:Fallback>
          <p:pic>
            <p:nvPicPr>
              <p:cNvPr id="128" name="Ink 127">
                <a:extLst>
                  <a:ext uri="{FF2B5EF4-FFF2-40B4-BE49-F238E27FC236}">
                    <a16:creationId xmlns:a16="http://schemas.microsoft.com/office/drawing/2014/main" id="{48D85434-4609-E4D3-B7A2-2B84E9AB933A}"/>
                  </a:ext>
                </a:extLst>
              </p:cNvPr>
              <p:cNvPicPr/>
              <p:nvPr/>
            </p:nvPicPr>
            <p:blipFill>
              <a:blip r:embed="rId122"/>
              <a:stretch>
                <a:fillRect/>
              </a:stretch>
            </p:blipFill>
            <p:spPr>
              <a:xfrm>
                <a:off x="5188784" y="2883016"/>
                <a:ext cx="1563480" cy="151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3">
            <p14:nvContentPartPr>
              <p14:cNvPr id="129" name="Ink 128">
                <a:extLst>
                  <a:ext uri="{FF2B5EF4-FFF2-40B4-BE49-F238E27FC236}">
                    <a16:creationId xmlns:a16="http://schemas.microsoft.com/office/drawing/2014/main" id="{66960A37-E4C9-93F2-4092-EF7A7148244C}"/>
                  </a:ext>
                </a:extLst>
              </p14:cNvPr>
              <p14:cNvContentPartPr/>
              <p14:nvPr/>
            </p14:nvContentPartPr>
            <p14:xfrm>
              <a:off x="5040104" y="3587176"/>
              <a:ext cx="1973520" cy="634680"/>
            </p14:xfrm>
          </p:contentPart>
        </mc:Choice>
        <mc:Fallback>
          <p:pic>
            <p:nvPicPr>
              <p:cNvPr id="129" name="Ink 128">
                <a:extLst>
                  <a:ext uri="{FF2B5EF4-FFF2-40B4-BE49-F238E27FC236}">
                    <a16:creationId xmlns:a16="http://schemas.microsoft.com/office/drawing/2014/main" id="{66960A37-E4C9-93F2-4092-EF7A7148244C}"/>
                  </a:ext>
                </a:extLst>
              </p:cNvPr>
              <p:cNvPicPr/>
              <p:nvPr/>
            </p:nvPicPr>
            <p:blipFill>
              <a:blip r:embed="rId124"/>
              <a:stretch>
                <a:fillRect/>
              </a:stretch>
            </p:blipFill>
            <p:spPr>
              <a:xfrm>
                <a:off x="4977104" y="3209176"/>
                <a:ext cx="2099160" cy="1390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5">
            <p14:nvContentPartPr>
              <p14:cNvPr id="130" name="Ink 129">
                <a:extLst>
                  <a:ext uri="{FF2B5EF4-FFF2-40B4-BE49-F238E27FC236}">
                    <a16:creationId xmlns:a16="http://schemas.microsoft.com/office/drawing/2014/main" id="{5950137E-2F54-E64F-9E1E-63A6988D9747}"/>
                  </a:ext>
                </a:extLst>
              </p14:cNvPr>
              <p14:cNvContentPartPr/>
              <p14:nvPr/>
            </p14:nvContentPartPr>
            <p14:xfrm>
              <a:off x="5942213" y="6026695"/>
              <a:ext cx="236520" cy="166680"/>
            </p14:xfrm>
          </p:contentPart>
        </mc:Choice>
        <mc:Fallback>
          <p:pic>
            <p:nvPicPr>
              <p:cNvPr id="130" name="Ink 129">
                <a:extLst>
                  <a:ext uri="{FF2B5EF4-FFF2-40B4-BE49-F238E27FC236}">
                    <a16:creationId xmlns:a16="http://schemas.microsoft.com/office/drawing/2014/main" id="{5950137E-2F54-E64F-9E1E-63A6988D9747}"/>
                  </a:ext>
                </a:extLst>
              </p:cNvPr>
              <p:cNvPicPr/>
              <p:nvPr/>
            </p:nvPicPr>
            <p:blipFill>
              <a:blip r:embed="rId126"/>
              <a:stretch>
                <a:fillRect/>
              </a:stretch>
            </p:blipFill>
            <p:spPr>
              <a:xfrm>
                <a:off x="5879573" y="5649055"/>
                <a:ext cx="362160" cy="922320"/>
              </a:xfrm>
              <a:prstGeom prst="rect">
                <a:avLst/>
              </a:prstGeom>
            </p:spPr>
          </p:pic>
        </mc:Fallback>
      </mc:AlternateContent>
      <p:grpSp>
        <p:nvGrpSpPr>
          <p:cNvPr id="139" name="Group 138">
            <a:extLst>
              <a:ext uri="{FF2B5EF4-FFF2-40B4-BE49-F238E27FC236}">
                <a16:creationId xmlns:a16="http://schemas.microsoft.com/office/drawing/2014/main" id="{672B70DB-89F7-B141-C3FD-3C87EEDF059E}"/>
              </a:ext>
            </a:extLst>
          </p:cNvPr>
          <p:cNvGrpSpPr/>
          <p:nvPr/>
        </p:nvGrpSpPr>
        <p:grpSpPr>
          <a:xfrm>
            <a:off x="5555933" y="5906095"/>
            <a:ext cx="746380" cy="1005760"/>
            <a:chOff x="5555933" y="5906095"/>
            <a:chExt cx="746380" cy="1005760"/>
          </a:xfrm>
        </p:grpSpPr>
        <mc:AlternateContent xmlns:mc="http://schemas.openxmlformats.org/markup-compatibility/2006">
          <mc:Choice xmlns:p14="http://schemas.microsoft.com/office/powerpoint/2010/main" xmlns:aink="http://schemas.microsoft.com/office/drawing/2016/ink" Requires="p14 aink">
            <p:contentPart p14:bwMode="auto" r:id="rId127">
              <p14:nvContentPartPr>
                <p14:cNvPr id="131" name="Ink 130">
                  <a:extLst>
                    <a:ext uri="{FF2B5EF4-FFF2-40B4-BE49-F238E27FC236}">
                      <a16:creationId xmlns:a16="http://schemas.microsoft.com/office/drawing/2014/main" id="{EA2EDE0B-D2D2-EE09-5E45-356D02AA9A71}"/>
                    </a:ext>
                  </a:extLst>
                </p14:cNvPr>
                <p14:cNvContentPartPr/>
                <p14:nvPr/>
              </p14:nvContentPartPr>
              <p14:xfrm>
                <a:off x="5974253" y="5965135"/>
                <a:ext cx="300240" cy="261360"/>
              </p14:xfrm>
            </p:contentPart>
          </mc:Choice>
          <mc:Fallback>
            <p:pic>
              <p:nvPicPr>
                <p:cNvPr id="131" name="Ink 130">
                  <a:extLst>
                    <a:ext uri="{FF2B5EF4-FFF2-40B4-BE49-F238E27FC236}">
                      <a16:creationId xmlns:a16="http://schemas.microsoft.com/office/drawing/2014/main" id="{EA2EDE0B-D2D2-EE09-5E45-356D02AA9A71}"/>
                    </a:ext>
                  </a:extLst>
                </p:cNvPr>
                <p:cNvPicPr/>
                <p:nvPr/>
              </p:nvPicPr>
              <p:blipFill>
                <a:blip r:embed="rId128"/>
                <a:stretch>
                  <a:fillRect/>
                </a:stretch>
              </p:blipFill>
              <p:spPr>
                <a:xfrm>
                  <a:off x="5911253" y="5587495"/>
                  <a:ext cx="425880" cy="1017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9">
              <p14:nvContentPartPr>
                <p14:cNvPr id="132" name="Ink 131">
                  <a:extLst>
                    <a:ext uri="{FF2B5EF4-FFF2-40B4-BE49-F238E27FC236}">
                      <a16:creationId xmlns:a16="http://schemas.microsoft.com/office/drawing/2014/main" id="{4DD7586D-01C1-435C-B6EF-3F63C7CFE27E}"/>
                    </a:ext>
                  </a:extLst>
                </p14:cNvPr>
                <p14:cNvContentPartPr/>
                <p14:nvPr/>
              </p14:nvContentPartPr>
              <p14:xfrm>
                <a:off x="5803973" y="6058375"/>
                <a:ext cx="452880" cy="246960"/>
              </p14:xfrm>
            </p:contentPart>
          </mc:Choice>
          <mc:Fallback>
            <p:pic>
              <p:nvPicPr>
                <p:cNvPr id="132" name="Ink 131">
                  <a:extLst>
                    <a:ext uri="{FF2B5EF4-FFF2-40B4-BE49-F238E27FC236}">
                      <a16:creationId xmlns:a16="http://schemas.microsoft.com/office/drawing/2014/main" id="{4DD7586D-01C1-435C-B6EF-3F63C7CFE27E}"/>
                    </a:ext>
                  </a:extLst>
                </p:cNvPr>
                <p:cNvPicPr/>
                <p:nvPr/>
              </p:nvPicPr>
              <p:blipFill>
                <a:blip r:embed="rId130"/>
                <a:stretch>
                  <a:fillRect/>
                </a:stretch>
              </p:blipFill>
              <p:spPr>
                <a:xfrm>
                  <a:off x="5740973" y="5680375"/>
                  <a:ext cx="578520" cy="1002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1">
              <p14:nvContentPartPr>
                <p14:cNvPr id="134" name="Ink 133">
                  <a:extLst>
                    <a:ext uri="{FF2B5EF4-FFF2-40B4-BE49-F238E27FC236}">
                      <a16:creationId xmlns:a16="http://schemas.microsoft.com/office/drawing/2014/main" id="{259E1CB1-28A1-F9A1-8C82-D521E7771CA3}"/>
                    </a:ext>
                  </a:extLst>
                </p14:cNvPr>
                <p14:cNvContentPartPr/>
                <p14:nvPr/>
              </p14:nvContentPartPr>
              <p14:xfrm>
                <a:off x="5555933" y="5906095"/>
                <a:ext cx="674640" cy="294480"/>
              </p14:xfrm>
            </p:contentPart>
          </mc:Choice>
          <mc:Fallback>
            <p:pic>
              <p:nvPicPr>
                <p:cNvPr id="134" name="Ink 133">
                  <a:extLst>
                    <a:ext uri="{FF2B5EF4-FFF2-40B4-BE49-F238E27FC236}">
                      <a16:creationId xmlns:a16="http://schemas.microsoft.com/office/drawing/2014/main" id="{259E1CB1-28A1-F9A1-8C82-D521E7771CA3}"/>
                    </a:ext>
                  </a:extLst>
                </p:cNvPr>
                <p:cNvPicPr/>
                <p:nvPr/>
              </p:nvPicPr>
              <p:blipFill>
                <a:blip r:embed="rId132"/>
                <a:stretch>
                  <a:fillRect/>
                </a:stretch>
              </p:blipFill>
              <p:spPr>
                <a:xfrm>
                  <a:off x="5492933" y="5528095"/>
                  <a:ext cx="800280" cy="1050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3">
              <p14:nvContentPartPr>
                <p14:cNvPr id="136" name="Ink 135">
                  <a:extLst>
                    <a:ext uri="{FF2B5EF4-FFF2-40B4-BE49-F238E27FC236}">
                      <a16:creationId xmlns:a16="http://schemas.microsoft.com/office/drawing/2014/main" id="{D1B83ABD-7180-A775-9608-FD9116EAAA33}"/>
                    </a:ext>
                  </a:extLst>
                </p14:cNvPr>
                <p14:cNvContentPartPr/>
                <p14:nvPr/>
              </p14:nvContentPartPr>
              <p14:xfrm>
                <a:off x="6029433" y="6388775"/>
                <a:ext cx="139320" cy="374760"/>
              </p14:xfrm>
            </p:contentPart>
          </mc:Choice>
          <mc:Fallback>
            <p:pic>
              <p:nvPicPr>
                <p:cNvPr id="136" name="Ink 135">
                  <a:extLst>
                    <a:ext uri="{FF2B5EF4-FFF2-40B4-BE49-F238E27FC236}">
                      <a16:creationId xmlns:a16="http://schemas.microsoft.com/office/drawing/2014/main" id="{D1B83ABD-7180-A775-9608-FD9116EAAA33}"/>
                    </a:ext>
                  </a:extLst>
                </p:cNvPr>
                <p:cNvPicPr/>
                <p:nvPr/>
              </p:nvPicPr>
              <p:blipFill>
                <a:blip r:embed="rId134"/>
                <a:stretch>
                  <a:fillRect/>
                </a:stretch>
              </p:blipFill>
              <p:spPr>
                <a:xfrm>
                  <a:off x="5966433" y="6010775"/>
                  <a:ext cx="264960" cy="1130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5">
              <p14:nvContentPartPr>
                <p14:cNvPr id="138" name="Ink 137">
                  <a:extLst>
                    <a:ext uri="{FF2B5EF4-FFF2-40B4-BE49-F238E27FC236}">
                      <a16:creationId xmlns:a16="http://schemas.microsoft.com/office/drawing/2014/main" id="{8E05C40A-904D-70BE-B163-DDA90CCC3324}"/>
                    </a:ext>
                  </a:extLst>
                </p14:cNvPr>
                <p14:cNvContentPartPr/>
                <p14:nvPr/>
              </p14:nvContentPartPr>
              <p14:xfrm>
                <a:off x="5896233" y="6607655"/>
                <a:ext cx="406080" cy="304200"/>
              </p14:xfrm>
            </p:contentPart>
          </mc:Choice>
          <mc:Fallback>
            <p:pic>
              <p:nvPicPr>
                <p:cNvPr id="138" name="Ink 137">
                  <a:extLst>
                    <a:ext uri="{FF2B5EF4-FFF2-40B4-BE49-F238E27FC236}">
                      <a16:creationId xmlns:a16="http://schemas.microsoft.com/office/drawing/2014/main" id="{8E05C40A-904D-70BE-B163-DDA90CCC3324}"/>
                    </a:ext>
                  </a:extLst>
                </p:cNvPr>
                <p:cNvPicPr/>
                <p:nvPr/>
              </p:nvPicPr>
              <p:blipFill>
                <a:blip r:embed="rId136"/>
                <a:stretch>
                  <a:fillRect/>
                </a:stretch>
              </p:blipFill>
              <p:spPr>
                <a:xfrm>
                  <a:off x="5833593" y="6229655"/>
                  <a:ext cx="531720" cy="1059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37">
            <p14:nvContentPartPr>
              <p14:cNvPr id="140" name="Ink 139">
                <a:extLst>
                  <a:ext uri="{FF2B5EF4-FFF2-40B4-BE49-F238E27FC236}">
                    <a16:creationId xmlns:a16="http://schemas.microsoft.com/office/drawing/2014/main" id="{891EFB0C-BB7B-99B3-14CD-D796604ED4D6}"/>
                  </a:ext>
                </a:extLst>
              </p14:cNvPr>
              <p14:cNvContentPartPr/>
              <p14:nvPr/>
            </p14:nvContentPartPr>
            <p14:xfrm>
              <a:off x="5825808" y="4905707"/>
              <a:ext cx="410760" cy="557640"/>
            </p14:xfrm>
          </p:contentPart>
        </mc:Choice>
        <mc:Fallback>
          <p:pic>
            <p:nvPicPr>
              <p:cNvPr id="140" name="Ink 139">
                <a:extLst>
                  <a:ext uri="{FF2B5EF4-FFF2-40B4-BE49-F238E27FC236}">
                    <a16:creationId xmlns:a16="http://schemas.microsoft.com/office/drawing/2014/main" id="{891EFB0C-BB7B-99B3-14CD-D796604ED4D6}"/>
                  </a:ext>
                </a:extLst>
              </p:cNvPr>
              <p:cNvPicPr/>
              <p:nvPr/>
            </p:nvPicPr>
            <p:blipFill>
              <a:blip r:embed="rId138"/>
              <a:stretch>
                <a:fillRect/>
              </a:stretch>
            </p:blipFill>
            <p:spPr>
              <a:xfrm>
                <a:off x="5763168" y="4527707"/>
                <a:ext cx="536400" cy="1313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9">
            <p14:nvContentPartPr>
              <p14:cNvPr id="141" name="Ink 140">
                <a:extLst>
                  <a:ext uri="{FF2B5EF4-FFF2-40B4-BE49-F238E27FC236}">
                    <a16:creationId xmlns:a16="http://schemas.microsoft.com/office/drawing/2014/main" id="{E1F24045-D927-A5C4-0003-DEB7B5F2F714}"/>
                  </a:ext>
                </a:extLst>
              </p14:cNvPr>
              <p14:cNvContentPartPr/>
              <p14:nvPr/>
            </p14:nvContentPartPr>
            <p14:xfrm>
              <a:off x="5754940" y="5386379"/>
              <a:ext cx="646920" cy="1616400"/>
            </p14:xfrm>
          </p:contentPart>
        </mc:Choice>
        <mc:Fallback>
          <p:pic>
            <p:nvPicPr>
              <p:cNvPr id="141" name="Ink 140">
                <a:extLst>
                  <a:ext uri="{FF2B5EF4-FFF2-40B4-BE49-F238E27FC236}">
                    <a16:creationId xmlns:a16="http://schemas.microsoft.com/office/drawing/2014/main" id="{E1F24045-D927-A5C4-0003-DEB7B5F2F714}"/>
                  </a:ext>
                </a:extLst>
              </p:cNvPr>
              <p:cNvPicPr/>
              <p:nvPr/>
            </p:nvPicPr>
            <p:blipFill>
              <a:blip r:embed="rId140"/>
              <a:stretch>
                <a:fillRect/>
              </a:stretch>
            </p:blipFill>
            <p:spPr>
              <a:xfrm>
                <a:off x="5692300" y="5008379"/>
                <a:ext cx="772560" cy="2372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1">
            <p14:nvContentPartPr>
              <p14:cNvPr id="142" name="Ink 141">
                <a:extLst>
                  <a:ext uri="{FF2B5EF4-FFF2-40B4-BE49-F238E27FC236}">
                    <a16:creationId xmlns:a16="http://schemas.microsoft.com/office/drawing/2014/main" id="{374915F7-1293-3236-6A0B-E4E419149EF1}"/>
                  </a:ext>
                </a:extLst>
              </p14:cNvPr>
              <p14:cNvContentPartPr/>
              <p14:nvPr/>
            </p14:nvContentPartPr>
            <p14:xfrm>
              <a:off x="5598907" y="5273520"/>
              <a:ext cx="1028160" cy="1730520"/>
            </p14:xfrm>
          </p:contentPart>
        </mc:Choice>
        <mc:Fallback>
          <p:pic>
            <p:nvPicPr>
              <p:cNvPr id="142" name="Ink 141">
                <a:extLst>
                  <a:ext uri="{FF2B5EF4-FFF2-40B4-BE49-F238E27FC236}">
                    <a16:creationId xmlns:a16="http://schemas.microsoft.com/office/drawing/2014/main" id="{374915F7-1293-3236-6A0B-E4E419149EF1}"/>
                  </a:ext>
                </a:extLst>
              </p:cNvPr>
              <p:cNvPicPr/>
              <p:nvPr/>
            </p:nvPicPr>
            <p:blipFill>
              <a:blip r:embed="rId142"/>
              <a:stretch>
                <a:fillRect/>
              </a:stretch>
            </p:blipFill>
            <p:spPr>
              <a:xfrm>
                <a:off x="5535907" y="4895880"/>
                <a:ext cx="1153800" cy="2486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3">
            <p14:nvContentPartPr>
              <p14:cNvPr id="143" name="Ink 142">
                <a:extLst>
                  <a:ext uri="{FF2B5EF4-FFF2-40B4-BE49-F238E27FC236}">
                    <a16:creationId xmlns:a16="http://schemas.microsoft.com/office/drawing/2014/main" id="{80A3AE0C-43E1-811F-782B-0A0AF4F1CE18}"/>
                  </a:ext>
                </a:extLst>
              </p14:cNvPr>
              <p14:cNvContentPartPr/>
              <p14:nvPr/>
            </p14:nvContentPartPr>
            <p14:xfrm>
              <a:off x="5479985" y="4495647"/>
              <a:ext cx="1188000" cy="1229760"/>
            </p14:xfrm>
          </p:contentPart>
        </mc:Choice>
        <mc:Fallback>
          <p:pic>
            <p:nvPicPr>
              <p:cNvPr id="143" name="Ink 142">
                <a:extLst>
                  <a:ext uri="{FF2B5EF4-FFF2-40B4-BE49-F238E27FC236}">
                    <a16:creationId xmlns:a16="http://schemas.microsoft.com/office/drawing/2014/main" id="{80A3AE0C-43E1-811F-782B-0A0AF4F1CE18}"/>
                  </a:ext>
                </a:extLst>
              </p:cNvPr>
              <p:cNvPicPr/>
              <p:nvPr/>
            </p:nvPicPr>
            <p:blipFill>
              <a:blip r:embed="rId144"/>
              <a:stretch>
                <a:fillRect/>
              </a:stretch>
            </p:blipFill>
            <p:spPr>
              <a:xfrm>
                <a:off x="5416985" y="4118007"/>
                <a:ext cx="1313640" cy="1985400"/>
              </a:xfrm>
              <a:prstGeom prst="rect">
                <a:avLst/>
              </a:prstGeom>
            </p:spPr>
          </p:pic>
        </mc:Fallback>
      </mc:AlternateContent>
      <p:grpSp>
        <p:nvGrpSpPr>
          <p:cNvPr id="191" name="Group 190">
            <a:extLst>
              <a:ext uri="{FF2B5EF4-FFF2-40B4-BE49-F238E27FC236}">
                <a16:creationId xmlns:a16="http://schemas.microsoft.com/office/drawing/2014/main" id="{011826F8-AD3B-6074-614D-14C3885A5960}"/>
              </a:ext>
            </a:extLst>
          </p:cNvPr>
          <p:cNvGrpSpPr/>
          <p:nvPr/>
        </p:nvGrpSpPr>
        <p:grpSpPr>
          <a:xfrm>
            <a:off x="5630105" y="5468007"/>
            <a:ext cx="657720" cy="323640"/>
            <a:chOff x="5630105" y="5468007"/>
            <a:chExt cx="657720" cy="323640"/>
          </a:xfrm>
        </p:grpSpPr>
        <mc:AlternateContent xmlns:mc="http://schemas.openxmlformats.org/markup-compatibility/2006">
          <mc:Choice xmlns:p14="http://schemas.microsoft.com/office/powerpoint/2010/main" xmlns:aink="http://schemas.microsoft.com/office/drawing/2016/ink" Requires="p14 aink">
            <p:contentPart p14:bwMode="auto" r:id="rId145">
              <p14:nvContentPartPr>
                <p14:cNvPr id="157" name="Ink 156">
                  <a:extLst>
                    <a:ext uri="{FF2B5EF4-FFF2-40B4-BE49-F238E27FC236}">
                      <a16:creationId xmlns:a16="http://schemas.microsoft.com/office/drawing/2014/main" id="{7E73867F-0225-8F6C-8160-9B1565A05611}"/>
                    </a:ext>
                  </a:extLst>
                </p14:cNvPr>
                <p14:cNvContentPartPr/>
                <p14:nvPr/>
              </p14:nvContentPartPr>
              <p14:xfrm>
                <a:off x="5811185" y="5587527"/>
                <a:ext cx="360" cy="360"/>
              </p14:xfrm>
            </p:contentPart>
          </mc:Choice>
          <mc:Fallback>
            <p:pic>
              <p:nvPicPr>
                <p:cNvPr id="157" name="Ink 156">
                  <a:extLst>
                    <a:ext uri="{FF2B5EF4-FFF2-40B4-BE49-F238E27FC236}">
                      <a16:creationId xmlns:a16="http://schemas.microsoft.com/office/drawing/2014/main" id="{7E73867F-0225-8F6C-8160-9B1565A05611}"/>
                    </a:ext>
                  </a:extLst>
                </p:cNvPr>
                <p:cNvPicPr/>
                <p:nvPr/>
              </p:nvPicPr>
              <p:blipFill>
                <a:blip r:embed="rId146"/>
                <a:stretch>
                  <a:fillRect/>
                </a:stretch>
              </p:blipFill>
              <p:spPr>
                <a:xfrm>
                  <a:off x="5748545" y="52095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7">
              <p14:nvContentPartPr>
                <p14:cNvPr id="158" name="Ink 157">
                  <a:extLst>
                    <a:ext uri="{FF2B5EF4-FFF2-40B4-BE49-F238E27FC236}">
                      <a16:creationId xmlns:a16="http://schemas.microsoft.com/office/drawing/2014/main" id="{AED3527A-ED39-8C24-9014-7C4487031B26}"/>
                    </a:ext>
                  </a:extLst>
                </p14:cNvPr>
                <p14:cNvContentPartPr/>
                <p14:nvPr/>
              </p14:nvContentPartPr>
              <p14:xfrm>
                <a:off x="5811185" y="5587527"/>
                <a:ext cx="360" cy="360"/>
              </p14:xfrm>
            </p:contentPart>
          </mc:Choice>
          <mc:Fallback>
            <p:pic>
              <p:nvPicPr>
                <p:cNvPr id="158" name="Ink 157">
                  <a:extLst>
                    <a:ext uri="{FF2B5EF4-FFF2-40B4-BE49-F238E27FC236}">
                      <a16:creationId xmlns:a16="http://schemas.microsoft.com/office/drawing/2014/main" id="{AED3527A-ED39-8C24-9014-7C4487031B26}"/>
                    </a:ext>
                  </a:extLst>
                </p:cNvPr>
                <p:cNvPicPr/>
                <p:nvPr/>
              </p:nvPicPr>
              <p:blipFill>
                <a:blip r:embed="rId146"/>
                <a:stretch>
                  <a:fillRect/>
                </a:stretch>
              </p:blipFill>
              <p:spPr>
                <a:xfrm>
                  <a:off x="5748545" y="52095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8">
              <p14:nvContentPartPr>
                <p14:cNvPr id="159" name="Ink 158">
                  <a:extLst>
                    <a:ext uri="{FF2B5EF4-FFF2-40B4-BE49-F238E27FC236}">
                      <a16:creationId xmlns:a16="http://schemas.microsoft.com/office/drawing/2014/main" id="{71D825F1-496C-1451-6CC8-56A82131763B}"/>
                    </a:ext>
                  </a:extLst>
                </p14:cNvPr>
                <p14:cNvContentPartPr/>
                <p14:nvPr/>
              </p14:nvContentPartPr>
              <p14:xfrm>
                <a:off x="5811185" y="5587527"/>
                <a:ext cx="360" cy="360"/>
              </p14:xfrm>
            </p:contentPart>
          </mc:Choice>
          <mc:Fallback>
            <p:pic>
              <p:nvPicPr>
                <p:cNvPr id="159" name="Ink 158">
                  <a:extLst>
                    <a:ext uri="{FF2B5EF4-FFF2-40B4-BE49-F238E27FC236}">
                      <a16:creationId xmlns:a16="http://schemas.microsoft.com/office/drawing/2014/main" id="{71D825F1-496C-1451-6CC8-56A82131763B}"/>
                    </a:ext>
                  </a:extLst>
                </p:cNvPr>
                <p:cNvPicPr/>
                <p:nvPr/>
              </p:nvPicPr>
              <p:blipFill>
                <a:blip r:embed="rId146"/>
                <a:stretch>
                  <a:fillRect/>
                </a:stretch>
              </p:blipFill>
              <p:spPr>
                <a:xfrm>
                  <a:off x="5748545" y="52095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9">
              <p14:nvContentPartPr>
                <p14:cNvPr id="160" name="Ink 159">
                  <a:extLst>
                    <a:ext uri="{FF2B5EF4-FFF2-40B4-BE49-F238E27FC236}">
                      <a16:creationId xmlns:a16="http://schemas.microsoft.com/office/drawing/2014/main" id="{D4E61621-531C-8602-EA25-C888EE0265C9}"/>
                    </a:ext>
                  </a:extLst>
                </p14:cNvPr>
                <p14:cNvContentPartPr/>
                <p14:nvPr/>
              </p14:nvContentPartPr>
              <p14:xfrm>
                <a:off x="5811185" y="5587527"/>
                <a:ext cx="360" cy="360"/>
              </p14:xfrm>
            </p:contentPart>
          </mc:Choice>
          <mc:Fallback>
            <p:pic>
              <p:nvPicPr>
                <p:cNvPr id="160" name="Ink 159">
                  <a:extLst>
                    <a:ext uri="{FF2B5EF4-FFF2-40B4-BE49-F238E27FC236}">
                      <a16:creationId xmlns:a16="http://schemas.microsoft.com/office/drawing/2014/main" id="{D4E61621-531C-8602-EA25-C888EE0265C9}"/>
                    </a:ext>
                  </a:extLst>
                </p:cNvPr>
                <p:cNvPicPr/>
                <p:nvPr/>
              </p:nvPicPr>
              <p:blipFill>
                <a:blip r:embed="rId146"/>
                <a:stretch>
                  <a:fillRect/>
                </a:stretch>
              </p:blipFill>
              <p:spPr>
                <a:xfrm>
                  <a:off x="5748545" y="52095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0">
              <p14:nvContentPartPr>
                <p14:cNvPr id="161" name="Ink 160">
                  <a:extLst>
                    <a:ext uri="{FF2B5EF4-FFF2-40B4-BE49-F238E27FC236}">
                      <a16:creationId xmlns:a16="http://schemas.microsoft.com/office/drawing/2014/main" id="{83B6573C-EA4A-E592-5681-56F29EED994B}"/>
                    </a:ext>
                  </a:extLst>
                </p14:cNvPr>
                <p14:cNvContentPartPr/>
                <p14:nvPr/>
              </p14:nvContentPartPr>
              <p14:xfrm>
                <a:off x="6034385" y="5587527"/>
                <a:ext cx="360" cy="360"/>
              </p14:xfrm>
            </p:contentPart>
          </mc:Choice>
          <mc:Fallback>
            <p:pic>
              <p:nvPicPr>
                <p:cNvPr id="161" name="Ink 160">
                  <a:extLst>
                    <a:ext uri="{FF2B5EF4-FFF2-40B4-BE49-F238E27FC236}">
                      <a16:creationId xmlns:a16="http://schemas.microsoft.com/office/drawing/2014/main" id="{83B6573C-EA4A-E592-5681-56F29EED994B}"/>
                    </a:ext>
                  </a:extLst>
                </p:cNvPr>
                <p:cNvPicPr/>
                <p:nvPr/>
              </p:nvPicPr>
              <p:blipFill>
                <a:blip r:embed="rId151"/>
                <a:stretch>
                  <a:fillRect/>
                </a:stretch>
              </p:blipFill>
              <p:spPr>
                <a:xfrm>
                  <a:off x="5971745" y="52095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2">
              <p14:nvContentPartPr>
                <p14:cNvPr id="162" name="Ink 161">
                  <a:extLst>
                    <a:ext uri="{FF2B5EF4-FFF2-40B4-BE49-F238E27FC236}">
                      <a16:creationId xmlns:a16="http://schemas.microsoft.com/office/drawing/2014/main" id="{BF6423C7-E664-5907-C707-C02F67543849}"/>
                    </a:ext>
                  </a:extLst>
                </p14:cNvPr>
                <p14:cNvContentPartPr/>
                <p14:nvPr/>
              </p14:nvContentPartPr>
              <p14:xfrm>
                <a:off x="6034385" y="5587527"/>
                <a:ext cx="360" cy="360"/>
              </p14:xfrm>
            </p:contentPart>
          </mc:Choice>
          <mc:Fallback>
            <p:pic>
              <p:nvPicPr>
                <p:cNvPr id="162" name="Ink 161">
                  <a:extLst>
                    <a:ext uri="{FF2B5EF4-FFF2-40B4-BE49-F238E27FC236}">
                      <a16:creationId xmlns:a16="http://schemas.microsoft.com/office/drawing/2014/main" id="{BF6423C7-E664-5907-C707-C02F67543849}"/>
                    </a:ext>
                  </a:extLst>
                </p:cNvPr>
                <p:cNvPicPr/>
                <p:nvPr/>
              </p:nvPicPr>
              <p:blipFill>
                <a:blip r:embed="rId151"/>
                <a:stretch>
                  <a:fillRect/>
                </a:stretch>
              </p:blipFill>
              <p:spPr>
                <a:xfrm>
                  <a:off x="5971745" y="52095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3">
              <p14:nvContentPartPr>
                <p14:cNvPr id="163" name="Ink 162">
                  <a:extLst>
                    <a:ext uri="{FF2B5EF4-FFF2-40B4-BE49-F238E27FC236}">
                      <a16:creationId xmlns:a16="http://schemas.microsoft.com/office/drawing/2014/main" id="{109965F6-5A3B-BFAD-96BF-9674B56454A2}"/>
                    </a:ext>
                  </a:extLst>
                </p14:cNvPr>
                <p14:cNvContentPartPr/>
                <p14:nvPr/>
              </p14:nvContentPartPr>
              <p14:xfrm>
                <a:off x="6034385" y="5587527"/>
                <a:ext cx="360" cy="360"/>
              </p14:xfrm>
            </p:contentPart>
          </mc:Choice>
          <mc:Fallback>
            <p:pic>
              <p:nvPicPr>
                <p:cNvPr id="163" name="Ink 162">
                  <a:extLst>
                    <a:ext uri="{FF2B5EF4-FFF2-40B4-BE49-F238E27FC236}">
                      <a16:creationId xmlns:a16="http://schemas.microsoft.com/office/drawing/2014/main" id="{109965F6-5A3B-BFAD-96BF-9674B56454A2}"/>
                    </a:ext>
                  </a:extLst>
                </p:cNvPr>
                <p:cNvPicPr/>
                <p:nvPr/>
              </p:nvPicPr>
              <p:blipFill>
                <a:blip r:embed="rId151"/>
                <a:stretch>
                  <a:fillRect/>
                </a:stretch>
              </p:blipFill>
              <p:spPr>
                <a:xfrm>
                  <a:off x="5971745" y="52095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4">
              <p14:nvContentPartPr>
                <p14:cNvPr id="164" name="Ink 163">
                  <a:extLst>
                    <a:ext uri="{FF2B5EF4-FFF2-40B4-BE49-F238E27FC236}">
                      <a16:creationId xmlns:a16="http://schemas.microsoft.com/office/drawing/2014/main" id="{2DF8CB59-5920-18E6-714C-A0A3F875159D}"/>
                    </a:ext>
                  </a:extLst>
                </p14:cNvPr>
                <p14:cNvContentPartPr/>
                <p14:nvPr/>
              </p14:nvContentPartPr>
              <p14:xfrm>
                <a:off x="6030065" y="5587527"/>
                <a:ext cx="360" cy="360"/>
              </p14:xfrm>
            </p:contentPart>
          </mc:Choice>
          <mc:Fallback>
            <p:pic>
              <p:nvPicPr>
                <p:cNvPr id="164" name="Ink 163">
                  <a:extLst>
                    <a:ext uri="{FF2B5EF4-FFF2-40B4-BE49-F238E27FC236}">
                      <a16:creationId xmlns:a16="http://schemas.microsoft.com/office/drawing/2014/main" id="{2DF8CB59-5920-18E6-714C-A0A3F875159D}"/>
                    </a:ext>
                  </a:extLst>
                </p:cNvPr>
                <p:cNvPicPr/>
                <p:nvPr/>
              </p:nvPicPr>
              <p:blipFill>
                <a:blip r:embed="rId155"/>
                <a:stretch>
                  <a:fillRect/>
                </a:stretch>
              </p:blipFill>
              <p:spPr>
                <a:xfrm>
                  <a:off x="5967425" y="52095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6">
              <p14:nvContentPartPr>
                <p14:cNvPr id="165" name="Ink 164">
                  <a:extLst>
                    <a:ext uri="{FF2B5EF4-FFF2-40B4-BE49-F238E27FC236}">
                      <a16:creationId xmlns:a16="http://schemas.microsoft.com/office/drawing/2014/main" id="{0563A90E-28D3-61ED-2F1A-BEBEC98A3642}"/>
                    </a:ext>
                  </a:extLst>
                </p14:cNvPr>
                <p14:cNvContentPartPr/>
                <p14:nvPr/>
              </p14:nvContentPartPr>
              <p14:xfrm>
                <a:off x="6030065" y="5587527"/>
                <a:ext cx="360" cy="360"/>
              </p14:xfrm>
            </p:contentPart>
          </mc:Choice>
          <mc:Fallback>
            <p:pic>
              <p:nvPicPr>
                <p:cNvPr id="165" name="Ink 164">
                  <a:extLst>
                    <a:ext uri="{FF2B5EF4-FFF2-40B4-BE49-F238E27FC236}">
                      <a16:creationId xmlns:a16="http://schemas.microsoft.com/office/drawing/2014/main" id="{0563A90E-28D3-61ED-2F1A-BEBEC98A3642}"/>
                    </a:ext>
                  </a:extLst>
                </p:cNvPr>
                <p:cNvPicPr/>
                <p:nvPr/>
              </p:nvPicPr>
              <p:blipFill>
                <a:blip r:embed="rId155"/>
                <a:stretch>
                  <a:fillRect/>
                </a:stretch>
              </p:blipFill>
              <p:spPr>
                <a:xfrm>
                  <a:off x="5967425" y="52095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7">
              <p14:nvContentPartPr>
                <p14:cNvPr id="166" name="Ink 165">
                  <a:extLst>
                    <a:ext uri="{FF2B5EF4-FFF2-40B4-BE49-F238E27FC236}">
                      <a16:creationId xmlns:a16="http://schemas.microsoft.com/office/drawing/2014/main" id="{925FF5B6-80E9-2ED9-9704-3D565CAFD613}"/>
                    </a:ext>
                  </a:extLst>
                </p14:cNvPr>
                <p14:cNvContentPartPr/>
                <p14:nvPr/>
              </p14:nvContentPartPr>
              <p14:xfrm>
                <a:off x="6030065" y="5587527"/>
                <a:ext cx="360" cy="360"/>
              </p14:xfrm>
            </p:contentPart>
          </mc:Choice>
          <mc:Fallback>
            <p:pic>
              <p:nvPicPr>
                <p:cNvPr id="166" name="Ink 165">
                  <a:extLst>
                    <a:ext uri="{FF2B5EF4-FFF2-40B4-BE49-F238E27FC236}">
                      <a16:creationId xmlns:a16="http://schemas.microsoft.com/office/drawing/2014/main" id="{925FF5B6-80E9-2ED9-9704-3D565CAFD613}"/>
                    </a:ext>
                  </a:extLst>
                </p:cNvPr>
                <p:cNvPicPr/>
                <p:nvPr/>
              </p:nvPicPr>
              <p:blipFill>
                <a:blip r:embed="rId155"/>
                <a:stretch>
                  <a:fillRect/>
                </a:stretch>
              </p:blipFill>
              <p:spPr>
                <a:xfrm>
                  <a:off x="5967425" y="52095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8">
              <p14:nvContentPartPr>
                <p14:cNvPr id="167" name="Ink 166">
                  <a:extLst>
                    <a:ext uri="{FF2B5EF4-FFF2-40B4-BE49-F238E27FC236}">
                      <a16:creationId xmlns:a16="http://schemas.microsoft.com/office/drawing/2014/main" id="{19B5DC1A-4CDF-4FE0-F79B-1C0C46133B47}"/>
                    </a:ext>
                  </a:extLst>
                </p14:cNvPr>
                <p14:cNvContentPartPr/>
                <p14:nvPr/>
              </p14:nvContentPartPr>
              <p14:xfrm>
                <a:off x="5878505" y="5576727"/>
                <a:ext cx="360" cy="360"/>
              </p14:xfrm>
            </p:contentPart>
          </mc:Choice>
          <mc:Fallback>
            <p:pic>
              <p:nvPicPr>
                <p:cNvPr id="167" name="Ink 166">
                  <a:extLst>
                    <a:ext uri="{FF2B5EF4-FFF2-40B4-BE49-F238E27FC236}">
                      <a16:creationId xmlns:a16="http://schemas.microsoft.com/office/drawing/2014/main" id="{19B5DC1A-4CDF-4FE0-F79B-1C0C46133B47}"/>
                    </a:ext>
                  </a:extLst>
                </p:cNvPr>
                <p:cNvPicPr/>
                <p:nvPr/>
              </p:nvPicPr>
              <p:blipFill>
                <a:blip r:embed="rId159"/>
                <a:stretch>
                  <a:fillRect/>
                </a:stretch>
              </p:blipFill>
              <p:spPr>
                <a:xfrm>
                  <a:off x="5815505" y="51987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0">
              <p14:nvContentPartPr>
                <p14:cNvPr id="168" name="Ink 167">
                  <a:extLst>
                    <a:ext uri="{FF2B5EF4-FFF2-40B4-BE49-F238E27FC236}">
                      <a16:creationId xmlns:a16="http://schemas.microsoft.com/office/drawing/2014/main" id="{8D9552E2-D67D-5B4F-0FBD-4AEE6E62C36E}"/>
                    </a:ext>
                  </a:extLst>
                </p14:cNvPr>
                <p14:cNvContentPartPr/>
                <p14:nvPr/>
              </p14:nvContentPartPr>
              <p14:xfrm>
                <a:off x="5878505" y="5576727"/>
                <a:ext cx="360" cy="360"/>
              </p14:xfrm>
            </p:contentPart>
          </mc:Choice>
          <mc:Fallback>
            <p:pic>
              <p:nvPicPr>
                <p:cNvPr id="168" name="Ink 167">
                  <a:extLst>
                    <a:ext uri="{FF2B5EF4-FFF2-40B4-BE49-F238E27FC236}">
                      <a16:creationId xmlns:a16="http://schemas.microsoft.com/office/drawing/2014/main" id="{8D9552E2-D67D-5B4F-0FBD-4AEE6E62C36E}"/>
                    </a:ext>
                  </a:extLst>
                </p:cNvPr>
                <p:cNvPicPr/>
                <p:nvPr/>
              </p:nvPicPr>
              <p:blipFill>
                <a:blip r:embed="rId159"/>
                <a:stretch>
                  <a:fillRect/>
                </a:stretch>
              </p:blipFill>
              <p:spPr>
                <a:xfrm>
                  <a:off x="5815505" y="51987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1">
              <p14:nvContentPartPr>
                <p14:cNvPr id="169" name="Ink 168">
                  <a:extLst>
                    <a:ext uri="{FF2B5EF4-FFF2-40B4-BE49-F238E27FC236}">
                      <a16:creationId xmlns:a16="http://schemas.microsoft.com/office/drawing/2014/main" id="{9DCDC7C7-D8D0-7424-0319-E9D93066FA93}"/>
                    </a:ext>
                  </a:extLst>
                </p14:cNvPr>
                <p14:cNvContentPartPr/>
                <p14:nvPr/>
              </p14:nvContentPartPr>
              <p14:xfrm>
                <a:off x="5878505" y="5576727"/>
                <a:ext cx="360" cy="360"/>
              </p14:xfrm>
            </p:contentPart>
          </mc:Choice>
          <mc:Fallback>
            <p:pic>
              <p:nvPicPr>
                <p:cNvPr id="169" name="Ink 168">
                  <a:extLst>
                    <a:ext uri="{FF2B5EF4-FFF2-40B4-BE49-F238E27FC236}">
                      <a16:creationId xmlns:a16="http://schemas.microsoft.com/office/drawing/2014/main" id="{9DCDC7C7-D8D0-7424-0319-E9D93066FA93}"/>
                    </a:ext>
                  </a:extLst>
                </p:cNvPr>
                <p:cNvPicPr/>
                <p:nvPr/>
              </p:nvPicPr>
              <p:blipFill>
                <a:blip r:embed="rId159"/>
                <a:stretch>
                  <a:fillRect/>
                </a:stretch>
              </p:blipFill>
              <p:spPr>
                <a:xfrm>
                  <a:off x="5815505" y="51987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2">
              <p14:nvContentPartPr>
                <p14:cNvPr id="170" name="Ink 169">
                  <a:extLst>
                    <a:ext uri="{FF2B5EF4-FFF2-40B4-BE49-F238E27FC236}">
                      <a16:creationId xmlns:a16="http://schemas.microsoft.com/office/drawing/2014/main" id="{999F22C9-4A88-F073-F9CF-1E54310180A2}"/>
                    </a:ext>
                  </a:extLst>
                </p14:cNvPr>
                <p14:cNvContentPartPr/>
                <p14:nvPr/>
              </p14:nvContentPartPr>
              <p14:xfrm>
                <a:off x="5878505" y="5576727"/>
                <a:ext cx="360" cy="360"/>
              </p14:xfrm>
            </p:contentPart>
          </mc:Choice>
          <mc:Fallback>
            <p:pic>
              <p:nvPicPr>
                <p:cNvPr id="170" name="Ink 169">
                  <a:extLst>
                    <a:ext uri="{FF2B5EF4-FFF2-40B4-BE49-F238E27FC236}">
                      <a16:creationId xmlns:a16="http://schemas.microsoft.com/office/drawing/2014/main" id="{999F22C9-4A88-F073-F9CF-1E54310180A2}"/>
                    </a:ext>
                  </a:extLst>
                </p:cNvPr>
                <p:cNvPicPr/>
                <p:nvPr/>
              </p:nvPicPr>
              <p:blipFill>
                <a:blip r:embed="rId159"/>
                <a:stretch>
                  <a:fillRect/>
                </a:stretch>
              </p:blipFill>
              <p:spPr>
                <a:xfrm>
                  <a:off x="5815505" y="51987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3">
              <p14:nvContentPartPr>
                <p14:cNvPr id="171" name="Ink 170">
                  <a:extLst>
                    <a:ext uri="{FF2B5EF4-FFF2-40B4-BE49-F238E27FC236}">
                      <a16:creationId xmlns:a16="http://schemas.microsoft.com/office/drawing/2014/main" id="{A91156BA-4FC0-11A5-3FF0-80366BFA4C4A}"/>
                    </a:ext>
                  </a:extLst>
                </p14:cNvPr>
                <p14:cNvContentPartPr/>
                <p14:nvPr/>
              </p14:nvContentPartPr>
              <p14:xfrm>
                <a:off x="5878505" y="5576727"/>
                <a:ext cx="360" cy="360"/>
              </p14:xfrm>
            </p:contentPart>
          </mc:Choice>
          <mc:Fallback>
            <p:pic>
              <p:nvPicPr>
                <p:cNvPr id="171" name="Ink 170">
                  <a:extLst>
                    <a:ext uri="{FF2B5EF4-FFF2-40B4-BE49-F238E27FC236}">
                      <a16:creationId xmlns:a16="http://schemas.microsoft.com/office/drawing/2014/main" id="{A91156BA-4FC0-11A5-3FF0-80366BFA4C4A}"/>
                    </a:ext>
                  </a:extLst>
                </p:cNvPr>
                <p:cNvPicPr/>
                <p:nvPr/>
              </p:nvPicPr>
              <p:blipFill>
                <a:blip r:embed="rId159"/>
                <a:stretch>
                  <a:fillRect/>
                </a:stretch>
              </p:blipFill>
              <p:spPr>
                <a:xfrm>
                  <a:off x="5815505" y="51987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4">
              <p14:nvContentPartPr>
                <p14:cNvPr id="173" name="Ink 172">
                  <a:extLst>
                    <a:ext uri="{FF2B5EF4-FFF2-40B4-BE49-F238E27FC236}">
                      <a16:creationId xmlns:a16="http://schemas.microsoft.com/office/drawing/2014/main" id="{FD18AF2A-BDA3-DEBB-0BC0-7378F252C420}"/>
                    </a:ext>
                  </a:extLst>
                </p14:cNvPr>
                <p14:cNvContentPartPr/>
                <p14:nvPr/>
              </p14:nvContentPartPr>
              <p14:xfrm>
                <a:off x="5646305" y="5492847"/>
                <a:ext cx="277560" cy="212760"/>
              </p14:xfrm>
            </p:contentPart>
          </mc:Choice>
          <mc:Fallback>
            <p:pic>
              <p:nvPicPr>
                <p:cNvPr id="173" name="Ink 172">
                  <a:extLst>
                    <a:ext uri="{FF2B5EF4-FFF2-40B4-BE49-F238E27FC236}">
                      <a16:creationId xmlns:a16="http://schemas.microsoft.com/office/drawing/2014/main" id="{FD18AF2A-BDA3-DEBB-0BC0-7378F252C420}"/>
                    </a:ext>
                  </a:extLst>
                </p:cNvPr>
                <p:cNvPicPr/>
                <p:nvPr/>
              </p:nvPicPr>
              <p:blipFill>
                <a:blip r:embed="rId165"/>
                <a:stretch>
                  <a:fillRect/>
                </a:stretch>
              </p:blipFill>
              <p:spPr>
                <a:xfrm>
                  <a:off x="5583665" y="5115207"/>
                  <a:ext cx="403200" cy="968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6">
              <p14:nvContentPartPr>
                <p14:cNvPr id="174" name="Ink 173">
                  <a:extLst>
                    <a:ext uri="{FF2B5EF4-FFF2-40B4-BE49-F238E27FC236}">
                      <a16:creationId xmlns:a16="http://schemas.microsoft.com/office/drawing/2014/main" id="{026F2052-A9BD-381B-B674-76E999D06EE9}"/>
                    </a:ext>
                  </a:extLst>
                </p14:cNvPr>
                <p14:cNvContentPartPr/>
                <p14:nvPr/>
              </p14:nvContentPartPr>
              <p14:xfrm>
                <a:off x="5630105" y="5468007"/>
                <a:ext cx="413280" cy="323640"/>
              </p14:xfrm>
            </p:contentPart>
          </mc:Choice>
          <mc:Fallback>
            <p:pic>
              <p:nvPicPr>
                <p:cNvPr id="174" name="Ink 173">
                  <a:extLst>
                    <a:ext uri="{FF2B5EF4-FFF2-40B4-BE49-F238E27FC236}">
                      <a16:creationId xmlns:a16="http://schemas.microsoft.com/office/drawing/2014/main" id="{026F2052-A9BD-381B-B674-76E999D06EE9}"/>
                    </a:ext>
                  </a:extLst>
                </p:cNvPr>
                <p:cNvPicPr/>
                <p:nvPr/>
              </p:nvPicPr>
              <p:blipFill>
                <a:blip r:embed="rId167"/>
                <a:stretch>
                  <a:fillRect/>
                </a:stretch>
              </p:blipFill>
              <p:spPr>
                <a:xfrm>
                  <a:off x="5567105" y="5090007"/>
                  <a:ext cx="538920" cy="1079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8">
              <p14:nvContentPartPr>
                <p14:cNvPr id="176" name="Ink 175">
                  <a:extLst>
                    <a:ext uri="{FF2B5EF4-FFF2-40B4-BE49-F238E27FC236}">
                      <a16:creationId xmlns:a16="http://schemas.microsoft.com/office/drawing/2014/main" id="{2BF89899-B2DE-71F3-5F11-3CCD851793E3}"/>
                    </a:ext>
                  </a:extLst>
                </p14:cNvPr>
                <p14:cNvContentPartPr/>
                <p14:nvPr/>
              </p14:nvContentPartPr>
              <p14:xfrm>
                <a:off x="5699225" y="5494647"/>
                <a:ext cx="519840" cy="218520"/>
              </p14:xfrm>
            </p:contentPart>
          </mc:Choice>
          <mc:Fallback>
            <p:pic>
              <p:nvPicPr>
                <p:cNvPr id="176" name="Ink 175">
                  <a:extLst>
                    <a:ext uri="{FF2B5EF4-FFF2-40B4-BE49-F238E27FC236}">
                      <a16:creationId xmlns:a16="http://schemas.microsoft.com/office/drawing/2014/main" id="{2BF89899-B2DE-71F3-5F11-3CCD851793E3}"/>
                    </a:ext>
                  </a:extLst>
                </p:cNvPr>
                <p:cNvPicPr/>
                <p:nvPr/>
              </p:nvPicPr>
              <p:blipFill>
                <a:blip r:embed="rId169"/>
                <a:stretch>
                  <a:fillRect/>
                </a:stretch>
              </p:blipFill>
              <p:spPr>
                <a:xfrm>
                  <a:off x="5636585" y="5116647"/>
                  <a:ext cx="645480" cy="974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0">
              <p14:nvContentPartPr>
                <p14:cNvPr id="177" name="Ink 176">
                  <a:extLst>
                    <a:ext uri="{FF2B5EF4-FFF2-40B4-BE49-F238E27FC236}">
                      <a16:creationId xmlns:a16="http://schemas.microsoft.com/office/drawing/2014/main" id="{60DCC88B-C50E-86F5-0DBA-5A6889D86AFF}"/>
                    </a:ext>
                  </a:extLst>
                </p14:cNvPr>
                <p14:cNvContentPartPr/>
                <p14:nvPr/>
              </p14:nvContentPartPr>
              <p14:xfrm>
                <a:off x="6140225" y="5618487"/>
                <a:ext cx="50040" cy="5400"/>
              </p14:xfrm>
            </p:contentPart>
          </mc:Choice>
          <mc:Fallback>
            <p:pic>
              <p:nvPicPr>
                <p:cNvPr id="177" name="Ink 176">
                  <a:extLst>
                    <a:ext uri="{FF2B5EF4-FFF2-40B4-BE49-F238E27FC236}">
                      <a16:creationId xmlns:a16="http://schemas.microsoft.com/office/drawing/2014/main" id="{60DCC88B-C50E-86F5-0DBA-5A6889D86AFF}"/>
                    </a:ext>
                  </a:extLst>
                </p:cNvPr>
                <p:cNvPicPr/>
                <p:nvPr/>
              </p:nvPicPr>
              <p:blipFill>
                <a:blip r:embed="rId171"/>
                <a:stretch>
                  <a:fillRect/>
                </a:stretch>
              </p:blipFill>
              <p:spPr>
                <a:xfrm>
                  <a:off x="6077225" y="5240847"/>
                  <a:ext cx="175680" cy="761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2">
              <p14:nvContentPartPr>
                <p14:cNvPr id="179" name="Ink 178">
                  <a:extLst>
                    <a:ext uri="{FF2B5EF4-FFF2-40B4-BE49-F238E27FC236}">
                      <a16:creationId xmlns:a16="http://schemas.microsoft.com/office/drawing/2014/main" id="{DA1784FD-DE99-60A0-E822-83A815509EBC}"/>
                    </a:ext>
                  </a:extLst>
                </p14:cNvPr>
                <p14:cNvContentPartPr/>
                <p14:nvPr/>
              </p14:nvContentPartPr>
              <p14:xfrm>
                <a:off x="6115385" y="5532807"/>
                <a:ext cx="12240" cy="5400"/>
              </p14:xfrm>
            </p:contentPart>
          </mc:Choice>
          <mc:Fallback>
            <p:pic>
              <p:nvPicPr>
                <p:cNvPr id="179" name="Ink 178">
                  <a:extLst>
                    <a:ext uri="{FF2B5EF4-FFF2-40B4-BE49-F238E27FC236}">
                      <a16:creationId xmlns:a16="http://schemas.microsoft.com/office/drawing/2014/main" id="{DA1784FD-DE99-60A0-E822-83A815509EBC}"/>
                    </a:ext>
                  </a:extLst>
                </p:cNvPr>
                <p:cNvPicPr/>
                <p:nvPr/>
              </p:nvPicPr>
              <p:blipFill>
                <a:blip r:embed="rId173"/>
                <a:stretch>
                  <a:fillRect/>
                </a:stretch>
              </p:blipFill>
              <p:spPr>
                <a:xfrm>
                  <a:off x="6052385" y="5155167"/>
                  <a:ext cx="137880" cy="761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4">
              <p14:nvContentPartPr>
                <p14:cNvPr id="180" name="Ink 179">
                  <a:extLst>
                    <a:ext uri="{FF2B5EF4-FFF2-40B4-BE49-F238E27FC236}">
                      <a16:creationId xmlns:a16="http://schemas.microsoft.com/office/drawing/2014/main" id="{32F0B2FE-0604-1D47-AB25-5269BDC3C317}"/>
                    </a:ext>
                  </a:extLst>
                </p14:cNvPr>
                <p14:cNvContentPartPr/>
                <p14:nvPr/>
              </p14:nvContentPartPr>
              <p14:xfrm>
                <a:off x="5881745" y="5479887"/>
                <a:ext cx="406080" cy="259200"/>
              </p14:xfrm>
            </p:contentPart>
          </mc:Choice>
          <mc:Fallback>
            <p:pic>
              <p:nvPicPr>
                <p:cNvPr id="180" name="Ink 179">
                  <a:extLst>
                    <a:ext uri="{FF2B5EF4-FFF2-40B4-BE49-F238E27FC236}">
                      <a16:creationId xmlns:a16="http://schemas.microsoft.com/office/drawing/2014/main" id="{32F0B2FE-0604-1D47-AB25-5269BDC3C317}"/>
                    </a:ext>
                  </a:extLst>
                </p:cNvPr>
                <p:cNvPicPr/>
                <p:nvPr/>
              </p:nvPicPr>
              <p:blipFill>
                <a:blip r:embed="rId175"/>
                <a:stretch>
                  <a:fillRect/>
                </a:stretch>
              </p:blipFill>
              <p:spPr>
                <a:xfrm>
                  <a:off x="5818745" y="5101887"/>
                  <a:ext cx="531720" cy="1014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6">
              <p14:nvContentPartPr>
                <p14:cNvPr id="181" name="Ink 180">
                  <a:extLst>
                    <a:ext uri="{FF2B5EF4-FFF2-40B4-BE49-F238E27FC236}">
                      <a16:creationId xmlns:a16="http://schemas.microsoft.com/office/drawing/2014/main" id="{5C668BB5-EE8F-6EFF-27C4-F66ED520F45E}"/>
                    </a:ext>
                  </a:extLst>
                </p14:cNvPr>
                <p14:cNvContentPartPr/>
                <p14:nvPr/>
              </p14:nvContentPartPr>
              <p14:xfrm>
                <a:off x="5813705" y="5685087"/>
                <a:ext cx="74160" cy="39240"/>
              </p14:xfrm>
            </p:contentPart>
          </mc:Choice>
          <mc:Fallback>
            <p:pic>
              <p:nvPicPr>
                <p:cNvPr id="181" name="Ink 180">
                  <a:extLst>
                    <a:ext uri="{FF2B5EF4-FFF2-40B4-BE49-F238E27FC236}">
                      <a16:creationId xmlns:a16="http://schemas.microsoft.com/office/drawing/2014/main" id="{5C668BB5-EE8F-6EFF-27C4-F66ED520F45E}"/>
                    </a:ext>
                  </a:extLst>
                </p:cNvPr>
                <p:cNvPicPr/>
                <p:nvPr/>
              </p:nvPicPr>
              <p:blipFill>
                <a:blip r:embed="rId177"/>
                <a:stretch>
                  <a:fillRect/>
                </a:stretch>
              </p:blipFill>
              <p:spPr>
                <a:xfrm>
                  <a:off x="5750705" y="5307447"/>
                  <a:ext cx="199800" cy="794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8">
              <p14:nvContentPartPr>
                <p14:cNvPr id="182" name="Ink 181">
                  <a:extLst>
                    <a:ext uri="{FF2B5EF4-FFF2-40B4-BE49-F238E27FC236}">
                      <a16:creationId xmlns:a16="http://schemas.microsoft.com/office/drawing/2014/main" id="{A61FB4DB-9032-5E31-DC1F-32F78A01FD02}"/>
                    </a:ext>
                  </a:extLst>
                </p14:cNvPr>
                <p14:cNvContentPartPr/>
                <p14:nvPr/>
              </p14:nvContentPartPr>
              <p14:xfrm>
                <a:off x="5811185" y="5707407"/>
                <a:ext cx="360" cy="360"/>
              </p14:xfrm>
            </p:contentPart>
          </mc:Choice>
          <mc:Fallback>
            <p:pic>
              <p:nvPicPr>
                <p:cNvPr id="182" name="Ink 181">
                  <a:extLst>
                    <a:ext uri="{FF2B5EF4-FFF2-40B4-BE49-F238E27FC236}">
                      <a16:creationId xmlns:a16="http://schemas.microsoft.com/office/drawing/2014/main" id="{A61FB4DB-9032-5E31-DC1F-32F78A01FD02}"/>
                    </a:ext>
                  </a:extLst>
                </p:cNvPr>
                <p:cNvPicPr/>
                <p:nvPr/>
              </p:nvPicPr>
              <p:blipFill>
                <a:blip r:embed="rId179"/>
                <a:stretch>
                  <a:fillRect/>
                </a:stretch>
              </p:blipFill>
              <p:spPr>
                <a:xfrm>
                  <a:off x="5748545" y="532940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0">
              <p14:nvContentPartPr>
                <p14:cNvPr id="183" name="Ink 182">
                  <a:extLst>
                    <a:ext uri="{FF2B5EF4-FFF2-40B4-BE49-F238E27FC236}">
                      <a16:creationId xmlns:a16="http://schemas.microsoft.com/office/drawing/2014/main" id="{03792336-2005-8D16-A08A-A095083DDF02}"/>
                    </a:ext>
                  </a:extLst>
                </p14:cNvPr>
                <p14:cNvContentPartPr/>
                <p14:nvPr/>
              </p14:nvContentPartPr>
              <p14:xfrm>
                <a:off x="5811185" y="5707407"/>
                <a:ext cx="360" cy="360"/>
              </p14:xfrm>
            </p:contentPart>
          </mc:Choice>
          <mc:Fallback>
            <p:pic>
              <p:nvPicPr>
                <p:cNvPr id="183" name="Ink 182">
                  <a:extLst>
                    <a:ext uri="{FF2B5EF4-FFF2-40B4-BE49-F238E27FC236}">
                      <a16:creationId xmlns:a16="http://schemas.microsoft.com/office/drawing/2014/main" id="{03792336-2005-8D16-A08A-A095083DDF02}"/>
                    </a:ext>
                  </a:extLst>
                </p:cNvPr>
                <p:cNvPicPr/>
                <p:nvPr/>
              </p:nvPicPr>
              <p:blipFill>
                <a:blip r:embed="rId179"/>
                <a:stretch>
                  <a:fillRect/>
                </a:stretch>
              </p:blipFill>
              <p:spPr>
                <a:xfrm>
                  <a:off x="5748545" y="532940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1">
              <p14:nvContentPartPr>
                <p14:cNvPr id="184" name="Ink 183">
                  <a:extLst>
                    <a:ext uri="{FF2B5EF4-FFF2-40B4-BE49-F238E27FC236}">
                      <a16:creationId xmlns:a16="http://schemas.microsoft.com/office/drawing/2014/main" id="{EE3DCB9C-5F01-B80D-2870-4A4B27578A33}"/>
                    </a:ext>
                  </a:extLst>
                </p14:cNvPr>
                <p14:cNvContentPartPr/>
                <p14:nvPr/>
              </p14:nvContentPartPr>
              <p14:xfrm>
                <a:off x="6003785" y="5615967"/>
                <a:ext cx="360" cy="360"/>
              </p14:xfrm>
            </p:contentPart>
          </mc:Choice>
          <mc:Fallback>
            <p:pic>
              <p:nvPicPr>
                <p:cNvPr id="184" name="Ink 183">
                  <a:extLst>
                    <a:ext uri="{FF2B5EF4-FFF2-40B4-BE49-F238E27FC236}">
                      <a16:creationId xmlns:a16="http://schemas.microsoft.com/office/drawing/2014/main" id="{EE3DCB9C-5F01-B80D-2870-4A4B27578A33}"/>
                    </a:ext>
                  </a:extLst>
                </p:cNvPr>
                <p:cNvPicPr/>
                <p:nvPr/>
              </p:nvPicPr>
              <p:blipFill>
                <a:blip r:embed="rId182"/>
                <a:stretch>
                  <a:fillRect/>
                </a:stretch>
              </p:blipFill>
              <p:spPr>
                <a:xfrm>
                  <a:off x="5940785" y="52383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3">
              <p14:nvContentPartPr>
                <p14:cNvPr id="185" name="Ink 184">
                  <a:extLst>
                    <a:ext uri="{FF2B5EF4-FFF2-40B4-BE49-F238E27FC236}">
                      <a16:creationId xmlns:a16="http://schemas.microsoft.com/office/drawing/2014/main" id="{EB925320-5EC5-0727-076D-CB948E544A74}"/>
                    </a:ext>
                  </a:extLst>
                </p14:cNvPr>
                <p14:cNvContentPartPr/>
                <p14:nvPr/>
              </p14:nvContentPartPr>
              <p14:xfrm>
                <a:off x="6003785" y="5615967"/>
                <a:ext cx="360" cy="360"/>
              </p14:xfrm>
            </p:contentPart>
          </mc:Choice>
          <mc:Fallback>
            <p:pic>
              <p:nvPicPr>
                <p:cNvPr id="185" name="Ink 184">
                  <a:extLst>
                    <a:ext uri="{FF2B5EF4-FFF2-40B4-BE49-F238E27FC236}">
                      <a16:creationId xmlns:a16="http://schemas.microsoft.com/office/drawing/2014/main" id="{EB925320-5EC5-0727-076D-CB948E544A74}"/>
                    </a:ext>
                  </a:extLst>
                </p:cNvPr>
                <p:cNvPicPr/>
                <p:nvPr/>
              </p:nvPicPr>
              <p:blipFill>
                <a:blip r:embed="rId182"/>
                <a:stretch>
                  <a:fillRect/>
                </a:stretch>
              </p:blipFill>
              <p:spPr>
                <a:xfrm>
                  <a:off x="5940785" y="52383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4">
              <p14:nvContentPartPr>
                <p14:cNvPr id="186" name="Ink 185">
                  <a:extLst>
                    <a:ext uri="{FF2B5EF4-FFF2-40B4-BE49-F238E27FC236}">
                      <a16:creationId xmlns:a16="http://schemas.microsoft.com/office/drawing/2014/main" id="{6BD22D09-45CF-B772-448A-C2A7C0BD82A2}"/>
                    </a:ext>
                  </a:extLst>
                </p14:cNvPr>
                <p14:cNvContentPartPr/>
                <p14:nvPr/>
              </p14:nvContentPartPr>
              <p14:xfrm>
                <a:off x="6008465" y="5615967"/>
                <a:ext cx="47880" cy="360"/>
              </p14:xfrm>
            </p:contentPart>
          </mc:Choice>
          <mc:Fallback>
            <p:pic>
              <p:nvPicPr>
                <p:cNvPr id="186" name="Ink 185">
                  <a:extLst>
                    <a:ext uri="{FF2B5EF4-FFF2-40B4-BE49-F238E27FC236}">
                      <a16:creationId xmlns:a16="http://schemas.microsoft.com/office/drawing/2014/main" id="{6BD22D09-45CF-B772-448A-C2A7C0BD82A2}"/>
                    </a:ext>
                  </a:extLst>
                </p:cNvPr>
                <p:cNvPicPr/>
                <p:nvPr/>
              </p:nvPicPr>
              <p:blipFill>
                <a:blip r:embed="rId185"/>
                <a:stretch>
                  <a:fillRect/>
                </a:stretch>
              </p:blipFill>
              <p:spPr>
                <a:xfrm>
                  <a:off x="5945465" y="5238327"/>
                  <a:ext cx="17352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6">
              <p14:nvContentPartPr>
                <p14:cNvPr id="187" name="Ink 186">
                  <a:extLst>
                    <a:ext uri="{FF2B5EF4-FFF2-40B4-BE49-F238E27FC236}">
                      <a16:creationId xmlns:a16="http://schemas.microsoft.com/office/drawing/2014/main" id="{8015880A-C9E3-1371-0B72-124B76F9CC91}"/>
                    </a:ext>
                  </a:extLst>
                </p14:cNvPr>
                <p14:cNvContentPartPr/>
                <p14:nvPr/>
              </p14:nvContentPartPr>
              <p14:xfrm>
                <a:off x="6082625" y="5613087"/>
                <a:ext cx="360" cy="360"/>
              </p14:xfrm>
            </p:contentPart>
          </mc:Choice>
          <mc:Fallback>
            <p:pic>
              <p:nvPicPr>
                <p:cNvPr id="187" name="Ink 186">
                  <a:extLst>
                    <a:ext uri="{FF2B5EF4-FFF2-40B4-BE49-F238E27FC236}">
                      <a16:creationId xmlns:a16="http://schemas.microsoft.com/office/drawing/2014/main" id="{8015880A-C9E3-1371-0B72-124B76F9CC91}"/>
                    </a:ext>
                  </a:extLst>
                </p:cNvPr>
                <p:cNvPicPr/>
                <p:nvPr/>
              </p:nvPicPr>
              <p:blipFill>
                <a:blip r:embed="rId187"/>
                <a:stretch>
                  <a:fillRect/>
                </a:stretch>
              </p:blipFill>
              <p:spPr>
                <a:xfrm>
                  <a:off x="6019985" y="523544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8">
              <p14:nvContentPartPr>
                <p14:cNvPr id="188" name="Ink 187">
                  <a:extLst>
                    <a:ext uri="{FF2B5EF4-FFF2-40B4-BE49-F238E27FC236}">
                      <a16:creationId xmlns:a16="http://schemas.microsoft.com/office/drawing/2014/main" id="{BD7C0B4C-C132-9786-8633-57A78C3962B0}"/>
                    </a:ext>
                  </a:extLst>
                </p14:cNvPr>
                <p14:cNvContentPartPr/>
                <p14:nvPr/>
              </p14:nvContentPartPr>
              <p14:xfrm>
                <a:off x="6082625" y="5613087"/>
                <a:ext cx="360" cy="360"/>
              </p14:xfrm>
            </p:contentPart>
          </mc:Choice>
          <mc:Fallback>
            <p:pic>
              <p:nvPicPr>
                <p:cNvPr id="188" name="Ink 187">
                  <a:extLst>
                    <a:ext uri="{FF2B5EF4-FFF2-40B4-BE49-F238E27FC236}">
                      <a16:creationId xmlns:a16="http://schemas.microsoft.com/office/drawing/2014/main" id="{BD7C0B4C-C132-9786-8633-57A78C3962B0}"/>
                    </a:ext>
                  </a:extLst>
                </p:cNvPr>
                <p:cNvPicPr/>
                <p:nvPr/>
              </p:nvPicPr>
              <p:blipFill>
                <a:blip r:embed="rId187"/>
                <a:stretch>
                  <a:fillRect/>
                </a:stretch>
              </p:blipFill>
              <p:spPr>
                <a:xfrm>
                  <a:off x="6019985" y="523544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9">
              <p14:nvContentPartPr>
                <p14:cNvPr id="189" name="Ink 188">
                  <a:extLst>
                    <a:ext uri="{FF2B5EF4-FFF2-40B4-BE49-F238E27FC236}">
                      <a16:creationId xmlns:a16="http://schemas.microsoft.com/office/drawing/2014/main" id="{5C2EB1E6-B653-C56E-5A26-CEA9960F7C03}"/>
                    </a:ext>
                  </a:extLst>
                </p14:cNvPr>
                <p14:cNvContentPartPr/>
                <p14:nvPr/>
              </p14:nvContentPartPr>
              <p14:xfrm>
                <a:off x="6082625" y="5613087"/>
                <a:ext cx="360" cy="360"/>
              </p14:xfrm>
            </p:contentPart>
          </mc:Choice>
          <mc:Fallback>
            <p:pic>
              <p:nvPicPr>
                <p:cNvPr id="189" name="Ink 188">
                  <a:extLst>
                    <a:ext uri="{FF2B5EF4-FFF2-40B4-BE49-F238E27FC236}">
                      <a16:creationId xmlns:a16="http://schemas.microsoft.com/office/drawing/2014/main" id="{5C2EB1E6-B653-C56E-5A26-CEA9960F7C03}"/>
                    </a:ext>
                  </a:extLst>
                </p:cNvPr>
                <p:cNvPicPr/>
                <p:nvPr/>
              </p:nvPicPr>
              <p:blipFill>
                <a:blip r:embed="rId187"/>
                <a:stretch>
                  <a:fillRect/>
                </a:stretch>
              </p:blipFill>
              <p:spPr>
                <a:xfrm>
                  <a:off x="6019985" y="523544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0">
              <p14:nvContentPartPr>
                <p14:cNvPr id="190" name="Ink 189">
                  <a:extLst>
                    <a:ext uri="{FF2B5EF4-FFF2-40B4-BE49-F238E27FC236}">
                      <a16:creationId xmlns:a16="http://schemas.microsoft.com/office/drawing/2014/main" id="{8640F004-2DE9-0EFC-C9CD-89B34F723422}"/>
                    </a:ext>
                  </a:extLst>
                </p14:cNvPr>
                <p14:cNvContentPartPr/>
                <p14:nvPr/>
              </p14:nvContentPartPr>
              <p14:xfrm>
                <a:off x="5960585" y="5613087"/>
                <a:ext cx="32040" cy="360"/>
              </p14:xfrm>
            </p:contentPart>
          </mc:Choice>
          <mc:Fallback>
            <p:pic>
              <p:nvPicPr>
                <p:cNvPr id="190" name="Ink 189">
                  <a:extLst>
                    <a:ext uri="{FF2B5EF4-FFF2-40B4-BE49-F238E27FC236}">
                      <a16:creationId xmlns:a16="http://schemas.microsoft.com/office/drawing/2014/main" id="{8640F004-2DE9-0EFC-C9CD-89B34F723422}"/>
                    </a:ext>
                  </a:extLst>
                </p:cNvPr>
                <p:cNvPicPr/>
                <p:nvPr/>
              </p:nvPicPr>
              <p:blipFill>
                <a:blip r:embed="rId191"/>
                <a:stretch>
                  <a:fillRect/>
                </a:stretch>
              </p:blipFill>
              <p:spPr>
                <a:xfrm>
                  <a:off x="5897585" y="5235447"/>
                  <a:ext cx="157680" cy="75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92">
            <p14:nvContentPartPr>
              <p14:cNvPr id="192" name="Ink 191">
                <a:extLst>
                  <a:ext uri="{FF2B5EF4-FFF2-40B4-BE49-F238E27FC236}">
                    <a16:creationId xmlns:a16="http://schemas.microsoft.com/office/drawing/2014/main" id="{90F0D435-CF95-54F0-3CF9-16C128417E95}"/>
                  </a:ext>
                </a:extLst>
              </p14:cNvPr>
              <p14:cNvContentPartPr/>
              <p14:nvPr/>
            </p14:nvContentPartPr>
            <p14:xfrm>
              <a:off x="5672585" y="5704887"/>
              <a:ext cx="360" cy="360"/>
            </p14:xfrm>
          </p:contentPart>
        </mc:Choice>
        <mc:Fallback>
          <p:pic>
            <p:nvPicPr>
              <p:cNvPr id="192" name="Ink 191">
                <a:extLst>
                  <a:ext uri="{FF2B5EF4-FFF2-40B4-BE49-F238E27FC236}">
                    <a16:creationId xmlns:a16="http://schemas.microsoft.com/office/drawing/2014/main" id="{90F0D435-CF95-54F0-3CF9-16C128417E95}"/>
                  </a:ext>
                </a:extLst>
              </p:cNvPr>
              <p:cNvPicPr/>
              <p:nvPr/>
            </p:nvPicPr>
            <p:blipFill>
              <a:blip r:embed="rId193"/>
              <a:stretch>
                <a:fillRect/>
              </a:stretch>
            </p:blipFill>
            <p:spPr>
              <a:xfrm>
                <a:off x="5609585" y="532724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4">
            <p14:nvContentPartPr>
              <p14:cNvPr id="194" name="Ink 193">
                <a:extLst>
                  <a:ext uri="{FF2B5EF4-FFF2-40B4-BE49-F238E27FC236}">
                    <a16:creationId xmlns:a16="http://schemas.microsoft.com/office/drawing/2014/main" id="{E9AFA3ED-E8FE-A297-CF90-C955F887BFD0}"/>
                  </a:ext>
                </a:extLst>
              </p14:cNvPr>
              <p14:cNvContentPartPr/>
              <p14:nvPr/>
            </p14:nvContentPartPr>
            <p14:xfrm>
              <a:off x="5580224" y="5608611"/>
              <a:ext cx="133200" cy="242280"/>
            </p14:xfrm>
          </p:contentPart>
        </mc:Choice>
        <mc:Fallback>
          <p:pic>
            <p:nvPicPr>
              <p:cNvPr id="194" name="Ink 193">
                <a:extLst>
                  <a:ext uri="{FF2B5EF4-FFF2-40B4-BE49-F238E27FC236}">
                    <a16:creationId xmlns:a16="http://schemas.microsoft.com/office/drawing/2014/main" id="{E9AFA3ED-E8FE-A297-CF90-C955F887BFD0}"/>
                  </a:ext>
                </a:extLst>
              </p:cNvPr>
              <p:cNvPicPr/>
              <p:nvPr/>
            </p:nvPicPr>
            <p:blipFill>
              <a:blip r:embed="rId195"/>
              <a:stretch>
                <a:fillRect/>
              </a:stretch>
            </p:blipFill>
            <p:spPr>
              <a:xfrm>
                <a:off x="5517224" y="5230611"/>
                <a:ext cx="258840" cy="997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6">
            <p14:nvContentPartPr>
              <p14:cNvPr id="195" name="Ink 194">
                <a:extLst>
                  <a:ext uri="{FF2B5EF4-FFF2-40B4-BE49-F238E27FC236}">
                    <a16:creationId xmlns:a16="http://schemas.microsoft.com/office/drawing/2014/main" id="{DC9C8371-02A1-0BE2-9291-FAA3FF7AA126}"/>
                  </a:ext>
                </a:extLst>
              </p14:cNvPr>
              <p14:cNvContentPartPr/>
              <p14:nvPr/>
            </p14:nvContentPartPr>
            <p14:xfrm>
              <a:off x="5552144" y="5576571"/>
              <a:ext cx="357120" cy="284040"/>
            </p14:xfrm>
          </p:contentPart>
        </mc:Choice>
        <mc:Fallback>
          <p:pic>
            <p:nvPicPr>
              <p:cNvPr id="195" name="Ink 194">
                <a:extLst>
                  <a:ext uri="{FF2B5EF4-FFF2-40B4-BE49-F238E27FC236}">
                    <a16:creationId xmlns:a16="http://schemas.microsoft.com/office/drawing/2014/main" id="{DC9C8371-02A1-0BE2-9291-FAA3FF7AA126}"/>
                  </a:ext>
                </a:extLst>
              </p:cNvPr>
              <p:cNvPicPr/>
              <p:nvPr/>
            </p:nvPicPr>
            <p:blipFill>
              <a:blip r:embed="rId197"/>
              <a:stretch>
                <a:fillRect/>
              </a:stretch>
            </p:blipFill>
            <p:spPr>
              <a:xfrm>
                <a:off x="5489144" y="5198931"/>
                <a:ext cx="482760" cy="1039680"/>
              </a:xfrm>
              <a:prstGeom prst="rect">
                <a:avLst/>
              </a:prstGeom>
            </p:spPr>
          </p:pic>
        </mc:Fallback>
      </mc:AlternateContent>
      <p:grpSp>
        <p:nvGrpSpPr>
          <p:cNvPr id="199" name="Group 198">
            <a:extLst>
              <a:ext uri="{FF2B5EF4-FFF2-40B4-BE49-F238E27FC236}">
                <a16:creationId xmlns:a16="http://schemas.microsoft.com/office/drawing/2014/main" id="{A14552C3-F831-AE0F-9AA1-952EB5248A8C}"/>
              </a:ext>
            </a:extLst>
          </p:cNvPr>
          <p:cNvGrpSpPr/>
          <p:nvPr/>
        </p:nvGrpSpPr>
        <p:grpSpPr>
          <a:xfrm>
            <a:off x="5567465" y="5466207"/>
            <a:ext cx="1076400" cy="854280"/>
            <a:chOff x="5567465" y="5466207"/>
            <a:chExt cx="1076400" cy="854280"/>
          </a:xfrm>
        </p:grpSpPr>
        <mc:AlternateContent xmlns:mc="http://schemas.openxmlformats.org/markup-compatibility/2006">
          <mc:Choice xmlns:p14="http://schemas.microsoft.com/office/powerpoint/2010/main" xmlns:aink="http://schemas.microsoft.com/office/drawing/2016/ink" Requires="p14 aink">
            <p:contentPart p14:bwMode="auto" r:id="rId198">
              <p14:nvContentPartPr>
                <p14:cNvPr id="144" name="Ink 143">
                  <a:extLst>
                    <a:ext uri="{FF2B5EF4-FFF2-40B4-BE49-F238E27FC236}">
                      <a16:creationId xmlns:a16="http://schemas.microsoft.com/office/drawing/2014/main" id="{EA1DD4E9-BC70-A61F-82F8-10B1D5C187C1}"/>
                    </a:ext>
                  </a:extLst>
                </p14:cNvPr>
                <p14:cNvContentPartPr/>
                <p14:nvPr/>
              </p14:nvContentPartPr>
              <p14:xfrm>
                <a:off x="5729465" y="5759967"/>
                <a:ext cx="360" cy="360"/>
              </p14:xfrm>
            </p:contentPart>
          </mc:Choice>
          <mc:Fallback>
            <p:pic>
              <p:nvPicPr>
                <p:cNvPr id="144" name="Ink 143">
                  <a:extLst>
                    <a:ext uri="{FF2B5EF4-FFF2-40B4-BE49-F238E27FC236}">
                      <a16:creationId xmlns:a16="http://schemas.microsoft.com/office/drawing/2014/main" id="{EA1DD4E9-BC70-A61F-82F8-10B1D5C187C1}"/>
                    </a:ext>
                  </a:extLst>
                </p:cNvPr>
                <p:cNvPicPr/>
                <p:nvPr/>
              </p:nvPicPr>
              <p:blipFill>
                <a:blip r:embed="rId199"/>
                <a:stretch>
                  <a:fillRect/>
                </a:stretch>
              </p:blipFill>
              <p:spPr>
                <a:xfrm>
                  <a:off x="5666825" y="538232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0">
              <p14:nvContentPartPr>
                <p14:cNvPr id="145" name="Ink 144">
                  <a:extLst>
                    <a:ext uri="{FF2B5EF4-FFF2-40B4-BE49-F238E27FC236}">
                      <a16:creationId xmlns:a16="http://schemas.microsoft.com/office/drawing/2014/main" id="{48538C69-7F9C-4EB5-2CE9-E9788F691624}"/>
                    </a:ext>
                  </a:extLst>
                </p14:cNvPr>
                <p14:cNvContentPartPr/>
                <p14:nvPr/>
              </p14:nvContentPartPr>
              <p14:xfrm>
                <a:off x="5865905" y="5666007"/>
                <a:ext cx="145440" cy="157320"/>
              </p14:xfrm>
            </p:contentPart>
          </mc:Choice>
          <mc:Fallback>
            <p:pic>
              <p:nvPicPr>
                <p:cNvPr id="145" name="Ink 144">
                  <a:extLst>
                    <a:ext uri="{FF2B5EF4-FFF2-40B4-BE49-F238E27FC236}">
                      <a16:creationId xmlns:a16="http://schemas.microsoft.com/office/drawing/2014/main" id="{48538C69-7F9C-4EB5-2CE9-E9788F691624}"/>
                    </a:ext>
                  </a:extLst>
                </p:cNvPr>
                <p:cNvPicPr/>
                <p:nvPr/>
              </p:nvPicPr>
              <p:blipFill>
                <a:blip r:embed="rId201"/>
                <a:stretch>
                  <a:fillRect/>
                </a:stretch>
              </p:blipFill>
              <p:spPr>
                <a:xfrm>
                  <a:off x="5802905" y="5288007"/>
                  <a:ext cx="271080" cy="91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2">
              <p14:nvContentPartPr>
                <p14:cNvPr id="147" name="Ink 146">
                  <a:extLst>
                    <a:ext uri="{FF2B5EF4-FFF2-40B4-BE49-F238E27FC236}">
                      <a16:creationId xmlns:a16="http://schemas.microsoft.com/office/drawing/2014/main" id="{CA61E546-DA59-FAAE-97D2-991829CD86F8}"/>
                    </a:ext>
                  </a:extLst>
                </p14:cNvPr>
                <p14:cNvContentPartPr/>
                <p14:nvPr/>
              </p14:nvContentPartPr>
              <p14:xfrm>
                <a:off x="5813345" y="5692287"/>
                <a:ext cx="360" cy="360"/>
              </p14:xfrm>
            </p:contentPart>
          </mc:Choice>
          <mc:Fallback>
            <p:pic>
              <p:nvPicPr>
                <p:cNvPr id="147" name="Ink 146">
                  <a:extLst>
                    <a:ext uri="{FF2B5EF4-FFF2-40B4-BE49-F238E27FC236}">
                      <a16:creationId xmlns:a16="http://schemas.microsoft.com/office/drawing/2014/main" id="{CA61E546-DA59-FAAE-97D2-991829CD86F8}"/>
                    </a:ext>
                  </a:extLst>
                </p:cNvPr>
                <p:cNvPicPr/>
                <p:nvPr/>
              </p:nvPicPr>
              <p:blipFill>
                <a:blip r:embed="rId203"/>
                <a:stretch>
                  <a:fillRect/>
                </a:stretch>
              </p:blipFill>
              <p:spPr>
                <a:xfrm>
                  <a:off x="5750705" y="531464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4">
              <p14:nvContentPartPr>
                <p14:cNvPr id="148" name="Ink 147">
                  <a:extLst>
                    <a:ext uri="{FF2B5EF4-FFF2-40B4-BE49-F238E27FC236}">
                      <a16:creationId xmlns:a16="http://schemas.microsoft.com/office/drawing/2014/main" id="{B13F651A-3D06-84FF-F3F2-40ADE7DCD06C}"/>
                    </a:ext>
                  </a:extLst>
                </p14:cNvPr>
                <p14:cNvContentPartPr/>
                <p14:nvPr/>
              </p14:nvContentPartPr>
              <p14:xfrm>
                <a:off x="5813345" y="5692287"/>
                <a:ext cx="360" cy="360"/>
              </p14:xfrm>
            </p:contentPart>
          </mc:Choice>
          <mc:Fallback>
            <p:pic>
              <p:nvPicPr>
                <p:cNvPr id="148" name="Ink 147">
                  <a:extLst>
                    <a:ext uri="{FF2B5EF4-FFF2-40B4-BE49-F238E27FC236}">
                      <a16:creationId xmlns:a16="http://schemas.microsoft.com/office/drawing/2014/main" id="{B13F651A-3D06-84FF-F3F2-40ADE7DCD06C}"/>
                    </a:ext>
                  </a:extLst>
                </p:cNvPr>
                <p:cNvPicPr/>
                <p:nvPr/>
              </p:nvPicPr>
              <p:blipFill>
                <a:blip r:embed="rId203"/>
                <a:stretch>
                  <a:fillRect/>
                </a:stretch>
              </p:blipFill>
              <p:spPr>
                <a:xfrm>
                  <a:off x="5750705" y="531464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5">
              <p14:nvContentPartPr>
                <p14:cNvPr id="149" name="Ink 148">
                  <a:extLst>
                    <a:ext uri="{FF2B5EF4-FFF2-40B4-BE49-F238E27FC236}">
                      <a16:creationId xmlns:a16="http://schemas.microsoft.com/office/drawing/2014/main" id="{D2CF111A-C57B-269A-E44F-2162AC2DC279}"/>
                    </a:ext>
                  </a:extLst>
                </p14:cNvPr>
                <p14:cNvContentPartPr/>
                <p14:nvPr/>
              </p14:nvContentPartPr>
              <p14:xfrm>
                <a:off x="5813345" y="5692287"/>
                <a:ext cx="360" cy="360"/>
              </p14:xfrm>
            </p:contentPart>
          </mc:Choice>
          <mc:Fallback>
            <p:pic>
              <p:nvPicPr>
                <p:cNvPr id="149" name="Ink 148">
                  <a:extLst>
                    <a:ext uri="{FF2B5EF4-FFF2-40B4-BE49-F238E27FC236}">
                      <a16:creationId xmlns:a16="http://schemas.microsoft.com/office/drawing/2014/main" id="{D2CF111A-C57B-269A-E44F-2162AC2DC279}"/>
                    </a:ext>
                  </a:extLst>
                </p:cNvPr>
                <p:cNvPicPr/>
                <p:nvPr/>
              </p:nvPicPr>
              <p:blipFill>
                <a:blip r:embed="rId203"/>
                <a:stretch>
                  <a:fillRect/>
                </a:stretch>
              </p:blipFill>
              <p:spPr>
                <a:xfrm>
                  <a:off x="5750705" y="531464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6">
              <p14:nvContentPartPr>
                <p14:cNvPr id="150" name="Ink 149">
                  <a:extLst>
                    <a:ext uri="{FF2B5EF4-FFF2-40B4-BE49-F238E27FC236}">
                      <a16:creationId xmlns:a16="http://schemas.microsoft.com/office/drawing/2014/main" id="{FB08B4B7-D400-8984-62E4-C40573F7F677}"/>
                    </a:ext>
                  </a:extLst>
                </p14:cNvPr>
                <p14:cNvContentPartPr/>
                <p14:nvPr/>
              </p14:nvContentPartPr>
              <p14:xfrm>
                <a:off x="5813345" y="5692287"/>
                <a:ext cx="360" cy="360"/>
              </p14:xfrm>
            </p:contentPart>
          </mc:Choice>
          <mc:Fallback>
            <p:pic>
              <p:nvPicPr>
                <p:cNvPr id="150" name="Ink 149">
                  <a:extLst>
                    <a:ext uri="{FF2B5EF4-FFF2-40B4-BE49-F238E27FC236}">
                      <a16:creationId xmlns:a16="http://schemas.microsoft.com/office/drawing/2014/main" id="{FB08B4B7-D400-8984-62E4-C40573F7F677}"/>
                    </a:ext>
                  </a:extLst>
                </p:cNvPr>
                <p:cNvPicPr/>
                <p:nvPr/>
              </p:nvPicPr>
              <p:blipFill>
                <a:blip r:embed="rId203"/>
                <a:stretch>
                  <a:fillRect/>
                </a:stretch>
              </p:blipFill>
              <p:spPr>
                <a:xfrm>
                  <a:off x="5750705" y="531464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7">
              <p14:nvContentPartPr>
                <p14:cNvPr id="151" name="Ink 150">
                  <a:extLst>
                    <a:ext uri="{FF2B5EF4-FFF2-40B4-BE49-F238E27FC236}">
                      <a16:creationId xmlns:a16="http://schemas.microsoft.com/office/drawing/2014/main" id="{B724AB28-DA7B-6A91-7D25-AF2AE6C0ADC5}"/>
                    </a:ext>
                  </a:extLst>
                </p14:cNvPr>
                <p14:cNvContentPartPr/>
                <p14:nvPr/>
              </p14:nvContentPartPr>
              <p14:xfrm>
                <a:off x="5749265" y="5703447"/>
                <a:ext cx="360" cy="360"/>
              </p14:xfrm>
            </p:contentPart>
          </mc:Choice>
          <mc:Fallback>
            <p:pic>
              <p:nvPicPr>
                <p:cNvPr id="151" name="Ink 150">
                  <a:extLst>
                    <a:ext uri="{FF2B5EF4-FFF2-40B4-BE49-F238E27FC236}">
                      <a16:creationId xmlns:a16="http://schemas.microsoft.com/office/drawing/2014/main" id="{B724AB28-DA7B-6A91-7D25-AF2AE6C0ADC5}"/>
                    </a:ext>
                  </a:extLst>
                </p:cNvPr>
                <p:cNvPicPr/>
                <p:nvPr/>
              </p:nvPicPr>
              <p:blipFill>
                <a:blip r:embed="rId208"/>
                <a:stretch>
                  <a:fillRect/>
                </a:stretch>
              </p:blipFill>
              <p:spPr>
                <a:xfrm>
                  <a:off x="5686625" y="5325447"/>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9">
              <p14:nvContentPartPr>
                <p14:cNvPr id="152" name="Ink 151">
                  <a:extLst>
                    <a:ext uri="{FF2B5EF4-FFF2-40B4-BE49-F238E27FC236}">
                      <a16:creationId xmlns:a16="http://schemas.microsoft.com/office/drawing/2014/main" id="{63FA062E-795B-4DDA-F72D-282023916BDD}"/>
                    </a:ext>
                  </a:extLst>
                </p14:cNvPr>
                <p14:cNvContentPartPr/>
                <p14:nvPr/>
              </p14:nvContentPartPr>
              <p14:xfrm>
                <a:off x="5654945" y="5466207"/>
                <a:ext cx="606240" cy="378360"/>
              </p14:xfrm>
            </p:contentPart>
          </mc:Choice>
          <mc:Fallback>
            <p:pic>
              <p:nvPicPr>
                <p:cNvPr id="152" name="Ink 151">
                  <a:extLst>
                    <a:ext uri="{FF2B5EF4-FFF2-40B4-BE49-F238E27FC236}">
                      <a16:creationId xmlns:a16="http://schemas.microsoft.com/office/drawing/2014/main" id="{63FA062E-795B-4DDA-F72D-282023916BDD}"/>
                    </a:ext>
                  </a:extLst>
                </p:cNvPr>
                <p:cNvPicPr/>
                <p:nvPr/>
              </p:nvPicPr>
              <p:blipFill>
                <a:blip r:embed="rId210"/>
                <a:stretch>
                  <a:fillRect/>
                </a:stretch>
              </p:blipFill>
              <p:spPr>
                <a:xfrm>
                  <a:off x="5591945" y="5088567"/>
                  <a:ext cx="731880" cy="1134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1">
              <p14:nvContentPartPr>
                <p14:cNvPr id="154" name="Ink 153">
                  <a:extLst>
                    <a:ext uri="{FF2B5EF4-FFF2-40B4-BE49-F238E27FC236}">
                      <a16:creationId xmlns:a16="http://schemas.microsoft.com/office/drawing/2014/main" id="{70ABFB01-5A34-6208-7903-1C73D533C6B9}"/>
                    </a:ext>
                  </a:extLst>
                </p14:cNvPr>
                <p14:cNvContentPartPr/>
                <p14:nvPr/>
              </p14:nvContentPartPr>
              <p14:xfrm>
                <a:off x="5827025" y="5548287"/>
                <a:ext cx="627840" cy="268920"/>
              </p14:xfrm>
            </p:contentPart>
          </mc:Choice>
          <mc:Fallback>
            <p:pic>
              <p:nvPicPr>
                <p:cNvPr id="154" name="Ink 153">
                  <a:extLst>
                    <a:ext uri="{FF2B5EF4-FFF2-40B4-BE49-F238E27FC236}">
                      <a16:creationId xmlns:a16="http://schemas.microsoft.com/office/drawing/2014/main" id="{70ABFB01-5A34-6208-7903-1C73D533C6B9}"/>
                    </a:ext>
                  </a:extLst>
                </p:cNvPr>
                <p:cNvPicPr/>
                <p:nvPr/>
              </p:nvPicPr>
              <p:blipFill>
                <a:blip r:embed="rId212"/>
                <a:stretch>
                  <a:fillRect/>
                </a:stretch>
              </p:blipFill>
              <p:spPr>
                <a:xfrm>
                  <a:off x="5764025" y="5170647"/>
                  <a:ext cx="753480" cy="1024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3">
              <p14:nvContentPartPr>
                <p14:cNvPr id="155" name="Ink 154">
                  <a:extLst>
                    <a:ext uri="{FF2B5EF4-FFF2-40B4-BE49-F238E27FC236}">
                      <a16:creationId xmlns:a16="http://schemas.microsoft.com/office/drawing/2014/main" id="{815BEDD0-3517-B81F-01D9-3D13EE2DAA94}"/>
                    </a:ext>
                  </a:extLst>
                </p14:cNvPr>
                <p14:cNvContentPartPr/>
                <p14:nvPr/>
              </p14:nvContentPartPr>
              <p14:xfrm>
                <a:off x="5567465" y="5579607"/>
                <a:ext cx="1076400" cy="740880"/>
              </p14:xfrm>
            </p:contentPart>
          </mc:Choice>
          <mc:Fallback>
            <p:pic>
              <p:nvPicPr>
                <p:cNvPr id="155" name="Ink 154">
                  <a:extLst>
                    <a:ext uri="{FF2B5EF4-FFF2-40B4-BE49-F238E27FC236}">
                      <a16:creationId xmlns:a16="http://schemas.microsoft.com/office/drawing/2014/main" id="{815BEDD0-3517-B81F-01D9-3D13EE2DAA94}"/>
                    </a:ext>
                  </a:extLst>
                </p:cNvPr>
                <p:cNvPicPr/>
                <p:nvPr/>
              </p:nvPicPr>
              <p:blipFill>
                <a:blip r:embed="rId214"/>
                <a:stretch>
                  <a:fillRect/>
                </a:stretch>
              </p:blipFill>
              <p:spPr>
                <a:xfrm>
                  <a:off x="5504465" y="5201967"/>
                  <a:ext cx="1202040" cy="1496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5">
              <p14:nvContentPartPr>
                <p14:cNvPr id="198" name="Ink 197">
                  <a:extLst>
                    <a:ext uri="{FF2B5EF4-FFF2-40B4-BE49-F238E27FC236}">
                      <a16:creationId xmlns:a16="http://schemas.microsoft.com/office/drawing/2014/main" id="{72354CA7-3396-C125-554D-0AE08FCF1057}"/>
                    </a:ext>
                  </a:extLst>
                </p14:cNvPr>
                <p14:cNvContentPartPr/>
                <p14:nvPr/>
              </p14:nvContentPartPr>
              <p14:xfrm>
                <a:off x="6039944" y="5599251"/>
                <a:ext cx="360" cy="360"/>
              </p14:xfrm>
            </p:contentPart>
          </mc:Choice>
          <mc:Fallback>
            <p:pic>
              <p:nvPicPr>
                <p:cNvPr id="198" name="Ink 197">
                  <a:extLst>
                    <a:ext uri="{FF2B5EF4-FFF2-40B4-BE49-F238E27FC236}">
                      <a16:creationId xmlns:a16="http://schemas.microsoft.com/office/drawing/2014/main" id="{72354CA7-3396-C125-554D-0AE08FCF1057}"/>
                    </a:ext>
                  </a:extLst>
                </p:cNvPr>
                <p:cNvPicPr/>
                <p:nvPr/>
              </p:nvPicPr>
              <p:blipFill>
                <a:blip r:embed="rId216"/>
                <a:stretch>
                  <a:fillRect/>
                </a:stretch>
              </p:blipFill>
              <p:spPr>
                <a:xfrm>
                  <a:off x="5977304" y="5221251"/>
                  <a:ext cx="126000" cy="756000"/>
                </a:xfrm>
                <a:prstGeom prst="rect">
                  <a:avLst/>
                </a:prstGeom>
              </p:spPr>
            </p:pic>
          </mc:Fallback>
        </mc:AlternateContent>
      </p:grpSp>
      <p:sp>
        <p:nvSpPr>
          <p:cNvPr id="203" name="TextBox 202">
            <a:extLst>
              <a:ext uri="{FF2B5EF4-FFF2-40B4-BE49-F238E27FC236}">
                <a16:creationId xmlns:a16="http://schemas.microsoft.com/office/drawing/2014/main" id="{3D89AC4C-F41D-024C-3228-00F20E952304}"/>
              </a:ext>
            </a:extLst>
          </p:cNvPr>
          <p:cNvSpPr txBox="1"/>
          <p:nvPr/>
        </p:nvSpPr>
        <p:spPr>
          <a:xfrm>
            <a:off x="5917937" y="365125"/>
            <a:ext cx="5490583" cy="7665175"/>
          </a:xfrm>
          <a:prstGeom prst="rect">
            <a:avLst/>
          </a:prstGeom>
          <a:noFill/>
        </p:spPr>
        <p:txBody>
          <a:bodyPr wrap="square" rtlCol="0">
            <a:spAutoFit/>
          </a:bodyPr>
          <a:lstStyle/>
          <a:p>
            <a:r>
              <a:rPr lang="en-US" sz="2410" dirty="0">
                <a:solidFill>
                  <a:schemeClr val="bg1"/>
                </a:solidFill>
              </a:rPr>
              <a:t>ABOUT  N A T H A N</a:t>
            </a:r>
          </a:p>
          <a:p>
            <a:endParaRPr lang="en-US" dirty="0">
              <a:solidFill>
                <a:schemeClr val="bg1"/>
              </a:solidFill>
            </a:endParaRPr>
          </a:p>
          <a:p>
            <a:r>
              <a:rPr lang="en-US" dirty="0">
                <a:solidFill>
                  <a:schemeClr val="bg1"/>
                </a:solidFill>
              </a:rPr>
              <a:t>With over 20 years experience in the industry , Nathan has returned to Sheffield</a:t>
            </a:r>
          </a:p>
          <a:p>
            <a:r>
              <a:rPr lang="en-US" dirty="0">
                <a:solidFill>
                  <a:schemeClr val="bg1"/>
                </a:solidFill>
              </a:rPr>
              <a:t>after a long career with arguably the most respected hair brand in the world - Vidal Sassoon London </a:t>
            </a:r>
          </a:p>
          <a:p>
            <a:r>
              <a:rPr lang="en-US" dirty="0">
                <a:solidFill>
                  <a:schemeClr val="bg1"/>
                </a:solidFill>
              </a:rPr>
              <a:t>  Nathan's role as a UK creative director has taken him around the world , delivering education and working on editorial projects as well as teaching countless hairdressers </a:t>
            </a:r>
          </a:p>
          <a:p>
            <a:endParaRPr lang="en-US" dirty="0">
              <a:solidFill>
                <a:schemeClr val="bg1"/>
              </a:solidFill>
            </a:endParaRPr>
          </a:p>
          <a:p>
            <a:pPr algn="l"/>
            <a:r>
              <a:rPr lang="en-US" dirty="0">
                <a:solidFill>
                  <a:schemeClr val="bg1"/>
                </a:solidFill>
              </a:rPr>
              <a:t>Nathan has maintained his ties to the Sassoon brand in his role as ambassador and here you can experience education that focuses on learning the rules of successful hair cutting in order to expand your repertoire in your own salons .</a:t>
            </a:r>
          </a:p>
          <a:p>
            <a:pPr algn="l"/>
            <a:endParaRPr lang="en-US" dirty="0">
              <a:solidFill>
                <a:schemeClr val="bg1"/>
              </a:solidFill>
            </a:endParaRPr>
          </a:p>
          <a:p>
            <a:pPr algn="l"/>
            <a:r>
              <a:rPr lang="en-US" sz="900" i="1" u="none" strike="noStrike" dirty="0">
                <a:solidFill>
                  <a:schemeClr val="bg1"/>
                </a:solidFill>
                <a:effectLst/>
                <a:latin typeface="Calibri Light" panose="020F0302020204030204" pitchFamily="34" charset="0"/>
              </a:rPr>
              <a:t>’</a:t>
            </a:r>
            <a:r>
              <a:rPr lang="en-GB" sz="900" i="1" u="none" strike="noStrike" dirty="0">
                <a:solidFill>
                  <a:srgbClr val="000000"/>
                </a:solidFill>
                <a:effectLst/>
                <a:latin typeface="Calibri Light" panose="020F0302020204030204" pitchFamily="34" charset="0"/>
              </a:rPr>
              <a:t>As Creative Director of our Leeds, Manchester , Nottingham and Liverpool locations, Nathan was an integral member of the renowned Vidal Sassoon Creative Team, platforming on international and domestic shows and events, teaching at our academy locations as well as making significant contributions to the Vidal Sassoon seasonal collections.</a:t>
            </a:r>
            <a:endParaRPr lang="en-GB" sz="900" i="1" u="none" strike="noStrike" dirty="0">
              <a:solidFill>
                <a:srgbClr val="000000"/>
              </a:solidFill>
              <a:effectLst/>
              <a:latin typeface="Calibri" panose="020F0502020204030204" pitchFamily="34" charset="0"/>
            </a:endParaRPr>
          </a:p>
          <a:p>
            <a:pPr algn="l"/>
            <a:r>
              <a:rPr lang="en-GB" sz="900" i="1" u="none" strike="noStrike" dirty="0">
                <a:solidFill>
                  <a:srgbClr val="000000"/>
                </a:solidFill>
                <a:effectLst/>
                <a:latin typeface="Calibri Light" panose="020F0302020204030204" pitchFamily="34" charset="0"/>
              </a:rPr>
              <a:t> </a:t>
            </a:r>
            <a:endParaRPr lang="en-GB" sz="900" i="1" u="none" strike="noStrike" dirty="0">
              <a:solidFill>
                <a:srgbClr val="000000"/>
              </a:solidFill>
              <a:effectLst/>
              <a:latin typeface="Calibri" panose="020F0502020204030204" pitchFamily="34" charset="0"/>
            </a:endParaRPr>
          </a:p>
          <a:p>
            <a:pPr algn="l"/>
            <a:r>
              <a:rPr lang="en-GB" sz="900" i="1" u="none" strike="noStrike" dirty="0">
                <a:solidFill>
                  <a:srgbClr val="000000"/>
                </a:solidFill>
                <a:effectLst/>
                <a:latin typeface="Calibri Light" panose="020F0302020204030204" pitchFamily="34" charset="0"/>
              </a:rPr>
              <a:t>I wish </a:t>
            </a:r>
            <a:r>
              <a:rPr lang="en-GB" sz="900" i="1" dirty="0">
                <a:solidFill>
                  <a:srgbClr val="000000"/>
                </a:solidFill>
                <a:latin typeface="Calibri Light" panose="020F0302020204030204" pitchFamily="34" charset="0"/>
              </a:rPr>
              <a:t>Nathan </a:t>
            </a:r>
            <a:r>
              <a:rPr lang="en-GB" sz="900" i="1" u="none" strike="noStrike" dirty="0">
                <a:solidFill>
                  <a:srgbClr val="000000"/>
                </a:solidFill>
                <a:effectLst/>
                <a:latin typeface="Calibri Light" panose="020F0302020204030204" pitchFamily="34" charset="0"/>
              </a:rPr>
              <a:t>and his team the very best wishes in their new venture and look forward to continuing our collaboration through our newly introduced Sassoon Ambassador programme, where he will maintain his connection with the Vidal Sassoon team’</a:t>
            </a:r>
            <a:endParaRPr lang="en-GB" sz="900" i="1" u="none" strike="noStrike" dirty="0">
              <a:solidFill>
                <a:srgbClr val="000000"/>
              </a:solidFill>
              <a:effectLst/>
              <a:latin typeface="Calibri" panose="020F0502020204030204" pitchFamily="34" charset="0"/>
            </a:endParaRPr>
          </a:p>
          <a:p>
            <a:pPr algn="l"/>
            <a:br>
              <a:rPr lang="en-GB" sz="900" i="1" u="none" strike="noStrike" dirty="0">
                <a:solidFill>
                  <a:srgbClr val="000000"/>
                </a:solidFill>
                <a:effectLst/>
                <a:latin typeface="Calibri Light" panose="020F0302020204030204" pitchFamily="34" charset="0"/>
              </a:rPr>
            </a:br>
            <a:r>
              <a:rPr lang="en-GB" sz="900" i="1" u="none" strike="noStrike" dirty="0">
                <a:solidFill>
                  <a:srgbClr val="000000"/>
                </a:solidFill>
                <a:effectLst/>
                <a:latin typeface="Calibri Light" panose="020F0302020204030204" pitchFamily="34" charset="0"/>
              </a:rPr>
              <a:t>Mark Hayes</a:t>
            </a:r>
            <a:endParaRPr lang="en-GB" sz="900" i="1" u="none" strike="noStrike" dirty="0">
              <a:solidFill>
                <a:srgbClr val="000000"/>
              </a:solidFill>
              <a:effectLst/>
              <a:latin typeface="Calibri" panose="020F0502020204030204" pitchFamily="34" charset="0"/>
            </a:endParaRPr>
          </a:p>
          <a:p>
            <a:pPr algn="l"/>
            <a:r>
              <a:rPr lang="en-GB" sz="900" i="1" u="none" strike="noStrike" dirty="0">
                <a:solidFill>
                  <a:srgbClr val="000000"/>
                </a:solidFill>
                <a:effectLst/>
                <a:latin typeface="Calibri Light" panose="020F0302020204030204" pitchFamily="34" charset="0"/>
              </a:rPr>
              <a:t>International creative director </a:t>
            </a:r>
            <a:endParaRPr lang="en-GB" sz="900" i="1" u="none" strike="noStrike" dirty="0">
              <a:solidFill>
                <a:srgbClr val="000000"/>
              </a:solidFill>
              <a:effectLst/>
              <a:latin typeface="Calibri" panose="020F0502020204030204" pitchFamily="34" charset="0"/>
            </a:endParaRPr>
          </a:p>
          <a:p>
            <a:pPr algn="l"/>
            <a:r>
              <a:rPr lang="en-GB" sz="900" i="1" u="none" strike="noStrike" dirty="0">
                <a:solidFill>
                  <a:srgbClr val="000000"/>
                </a:solidFill>
                <a:effectLst/>
                <a:latin typeface="Calibri Light" panose="020F0302020204030204" pitchFamily="34" charset="0"/>
              </a:rPr>
              <a:t>Vidal Sassoon</a:t>
            </a:r>
            <a:endParaRPr lang="en-GB" sz="900" i="1" u="none" strike="noStrike" dirty="0">
              <a:solidFill>
                <a:srgbClr val="000000"/>
              </a:solidFill>
              <a:effectLst/>
              <a:latin typeface="Calibri" panose="020F0502020204030204" pitchFamily="34" charset="0"/>
            </a:endParaRPr>
          </a:p>
          <a:p>
            <a:endParaRPr lang="en-US" sz="900" i="1" dirty="0">
              <a:solidFill>
                <a:schemeClr val="bg1"/>
              </a:solidFill>
            </a:endParaRPr>
          </a:p>
          <a:p>
            <a:endParaRPr lang="en-US" i="1"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69536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3F47F5-06B3-64D1-21E2-2F7704D1826F}"/>
              </a:ext>
            </a:extLst>
          </p:cNvPr>
          <p:cNvPicPr>
            <a:picLocks noChangeAspect="1"/>
          </p:cNvPicPr>
          <p:nvPr/>
        </p:nvPicPr>
        <p:blipFill>
          <a:blip r:embed="rId3"/>
          <a:stretch>
            <a:fillRect/>
          </a:stretch>
        </p:blipFill>
        <p:spPr>
          <a:xfrm>
            <a:off x="4930588" y="0"/>
            <a:ext cx="7261412" cy="6858000"/>
          </a:xfrm>
          <a:prstGeom prst="rect">
            <a:avLst/>
          </a:prstGeom>
        </p:spPr>
      </p:pic>
      <p:pic>
        <p:nvPicPr>
          <p:cNvPr id="11" name="Picture 10">
            <a:extLst>
              <a:ext uri="{FF2B5EF4-FFF2-40B4-BE49-F238E27FC236}">
                <a16:creationId xmlns:a16="http://schemas.microsoft.com/office/drawing/2014/main" id="{F2F5AFCE-9171-D38E-C3BB-A0E50CCBC8E6}"/>
              </a:ext>
            </a:extLst>
          </p:cNvPr>
          <p:cNvPicPr>
            <a:picLocks noChangeAspect="1"/>
          </p:cNvPicPr>
          <p:nvPr/>
        </p:nvPicPr>
        <p:blipFill rotWithShape="1">
          <a:blip r:embed="rId3"/>
          <a:srcRect r="92487" b="15333"/>
          <a:stretch/>
        </p:blipFill>
        <p:spPr>
          <a:xfrm>
            <a:off x="-120769" y="1"/>
            <a:ext cx="5051358" cy="6857999"/>
          </a:xfrm>
          <a:prstGeom prst="rect">
            <a:avLst/>
          </a:prstGeom>
        </p:spPr>
      </p:pic>
      <p:sp>
        <p:nvSpPr>
          <p:cNvPr id="16" name="TextBox 15">
            <a:extLst>
              <a:ext uri="{FF2B5EF4-FFF2-40B4-BE49-F238E27FC236}">
                <a16:creationId xmlns:a16="http://schemas.microsoft.com/office/drawing/2014/main" id="{6CA4BD93-6607-5EA5-ADEC-768DA97BED56}"/>
              </a:ext>
            </a:extLst>
          </p:cNvPr>
          <p:cNvSpPr txBox="1"/>
          <p:nvPr/>
        </p:nvSpPr>
        <p:spPr>
          <a:xfrm>
            <a:off x="0" y="465825"/>
            <a:ext cx="6228272" cy="5806205"/>
          </a:xfrm>
          <a:prstGeom prst="rect">
            <a:avLst/>
          </a:prstGeom>
          <a:noFill/>
        </p:spPr>
        <p:txBody>
          <a:bodyPr wrap="square" rtlCol="0">
            <a:spAutoFit/>
          </a:bodyPr>
          <a:lstStyle/>
          <a:p>
            <a:pPr algn="ctr"/>
            <a:r>
              <a:rPr lang="en-US" sz="1990" dirty="0">
                <a:solidFill>
                  <a:schemeClr val="bg1"/>
                </a:solidFill>
              </a:rPr>
              <a:t>OUR COURSES</a:t>
            </a:r>
          </a:p>
          <a:p>
            <a:pPr algn="ctr"/>
            <a:endParaRPr lang="en-US" dirty="0">
              <a:solidFill>
                <a:schemeClr val="bg1"/>
              </a:solidFill>
            </a:endParaRPr>
          </a:p>
          <a:p>
            <a:pPr algn="ctr"/>
            <a:r>
              <a:rPr lang="en-US" sz="1660" dirty="0">
                <a:solidFill>
                  <a:schemeClr val="bg1"/>
                </a:solidFill>
                <a:latin typeface="Helvetica Light" panose="020B0403020202020204" pitchFamily="34" charset="0"/>
              </a:rPr>
              <a:t>We believe that attending one our cutting courses should empower our students to immediately utilize new skills as soon as they leave our classroom . </a:t>
            </a:r>
          </a:p>
          <a:p>
            <a:pPr algn="ctr"/>
            <a:r>
              <a:rPr lang="en-US" sz="1660" dirty="0">
                <a:solidFill>
                  <a:schemeClr val="bg1"/>
                </a:solidFill>
                <a:latin typeface="Helvetica Light" panose="020B0403020202020204" pitchFamily="34" charset="0"/>
              </a:rPr>
              <a:t>For this reason ,we combine </a:t>
            </a:r>
            <a:r>
              <a:rPr lang="en-US" sz="1660" dirty="0">
                <a:latin typeface="Helvetica Light" panose="020B0403020202020204" pitchFamily="34" charset="0"/>
              </a:rPr>
              <a:t>theory lectures </a:t>
            </a:r>
            <a:r>
              <a:rPr lang="en-US" sz="1660" dirty="0">
                <a:solidFill>
                  <a:schemeClr val="bg1"/>
                </a:solidFill>
                <a:latin typeface="Helvetica Light" panose="020B0403020202020204" pitchFamily="34" charset="0"/>
              </a:rPr>
              <a:t>, </a:t>
            </a:r>
            <a:r>
              <a:rPr lang="en-US" sz="1660" dirty="0">
                <a:latin typeface="Helvetica Light" panose="020B0403020202020204" pitchFamily="34" charset="0"/>
              </a:rPr>
              <a:t>demonstrations</a:t>
            </a:r>
            <a:r>
              <a:rPr lang="en-US" sz="1660" dirty="0">
                <a:solidFill>
                  <a:schemeClr val="bg1"/>
                </a:solidFill>
                <a:latin typeface="Helvetica Light" panose="020B0403020202020204" pitchFamily="34" charset="0"/>
              </a:rPr>
              <a:t> and </a:t>
            </a:r>
            <a:r>
              <a:rPr lang="en-US" sz="1660" dirty="0">
                <a:latin typeface="Helvetica Light" panose="020B0403020202020204" pitchFamily="34" charset="0"/>
              </a:rPr>
              <a:t>practical sessions </a:t>
            </a:r>
            <a:r>
              <a:rPr lang="en-US" sz="1660" dirty="0">
                <a:solidFill>
                  <a:schemeClr val="bg1"/>
                </a:solidFill>
                <a:latin typeface="Helvetica Light" panose="020B0403020202020204" pitchFamily="34" charset="0"/>
              </a:rPr>
              <a:t>on </a:t>
            </a:r>
            <a:r>
              <a:rPr lang="en-US" sz="1660" dirty="0">
                <a:latin typeface="Helvetica Light" panose="020B0403020202020204" pitchFamily="34" charset="0"/>
              </a:rPr>
              <a:t>live</a:t>
            </a:r>
            <a:r>
              <a:rPr lang="en-US" sz="1660" dirty="0">
                <a:solidFill>
                  <a:schemeClr val="bg1"/>
                </a:solidFill>
                <a:latin typeface="Helvetica Light" panose="020B0403020202020204" pitchFamily="34" charset="0"/>
              </a:rPr>
              <a:t> </a:t>
            </a:r>
            <a:r>
              <a:rPr lang="en-US" sz="1660" dirty="0">
                <a:latin typeface="Helvetica Light" panose="020B0403020202020204" pitchFamily="34" charset="0"/>
              </a:rPr>
              <a:t>models</a:t>
            </a:r>
            <a:r>
              <a:rPr lang="en-US" sz="1660" dirty="0">
                <a:solidFill>
                  <a:schemeClr val="bg1"/>
                </a:solidFill>
                <a:latin typeface="Helvetica Light" panose="020B0403020202020204" pitchFamily="34" charset="0"/>
              </a:rPr>
              <a:t> to build confidence in technique .</a:t>
            </a:r>
          </a:p>
          <a:p>
            <a:pPr algn="ctr"/>
            <a:endParaRPr lang="en-US" sz="1660" dirty="0">
              <a:solidFill>
                <a:schemeClr val="bg1"/>
              </a:solidFill>
              <a:latin typeface="Helvetica Light" panose="020B0403020202020204" pitchFamily="34" charset="0"/>
            </a:endParaRPr>
          </a:p>
          <a:p>
            <a:pPr algn="ctr"/>
            <a:r>
              <a:rPr lang="en-US" sz="1660" dirty="0">
                <a:solidFill>
                  <a:schemeClr val="bg1"/>
                </a:solidFill>
                <a:latin typeface="Helvetica Light" panose="020B0403020202020204" pitchFamily="34" charset="0"/>
              </a:rPr>
              <a:t>A typical day on one of our courses will begin with a lecture to the group, followed by an in depth look and learn demonstration with Nathan. Next up, lunch provided by us followed by an afternoon of creativity , where the learner will gain hands on experience in precision cutting and understanding the effect of lines, layers and graduation on hair and facial features.</a:t>
            </a:r>
          </a:p>
          <a:p>
            <a:pPr algn="ctr"/>
            <a:endParaRPr lang="en-US" sz="1660" dirty="0">
              <a:solidFill>
                <a:schemeClr val="bg1"/>
              </a:solidFill>
              <a:latin typeface="Helvetica Light" panose="020B0403020202020204" pitchFamily="34" charset="0"/>
            </a:endParaRPr>
          </a:p>
          <a:p>
            <a:r>
              <a:rPr lang="en-US" sz="1660" dirty="0">
                <a:solidFill>
                  <a:schemeClr val="bg1"/>
                </a:solidFill>
                <a:latin typeface="Helvetica Light" panose="020B0403020202020204" pitchFamily="34" charset="0"/>
              </a:rPr>
              <a:t>On completion of </a:t>
            </a:r>
            <a:r>
              <a:rPr lang="en-US" sz="1660" dirty="0">
                <a:solidFill>
                  <a:schemeClr val="bg1"/>
                </a:solidFill>
                <a:latin typeface="Helvetica Light" panose="020B0403020202020204" pitchFamily="34" charset="0"/>
              </a:rPr>
              <a:t>the course , </a:t>
            </a:r>
            <a:r>
              <a:rPr lang="en-US" sz="1660" dirty="0">
                <a:latin typeface="Helvetica Light" panose="020B0403020202020204" pitchFamily="34" charset="0"/>
              </a:rPr>
              <a:t>technical drawings </a:t>
            </a:r>
            <a:r>
              <a:rPr lang="en-US" sz="1660" dirty="0">
                <a:solidFill>
                  <a:schemeClr val="bg1"/>
                </a:solidFill>
                <a:latin typeface="Helvetica Light" panose="020B0403020202020204" pitchFamily="34" charset="0"/>
              </a:rPr>
              <a:t>from the looks demonstrated and </a:t>
            </a:r>
            <a:r>
              <a:rPr lang="en-US" sz="1660" dirty="0">
                <a:latin typeface="Helvetica Light" panose="020B0403020202020204" pitchFamily="34" charset="0"/>
              </a:rPr>
              <a:t>professional images </a:t>
            </a:r>
            <a:r>
              <a:rPr lang="en-US" sz="1660" dirty="0">
                <a:solidFill>
                  <a:schemeClr val="bg1"/>
                </a:solidFill>
                <a:latin typeface="Helvetica Light" panose="020B0403020202020204" pitchFamily="34" charset="0"/>
              </a:rPr>
              <a:t>of students work will be issued to the student to showcase and revisit their new found skills .</a:t>
            </a:r>
          </a:p>
          <a:p>
            <a:endParaRPr lang="en-US" sz="1660" dirty="0">
              <a:solidFill>
                <a:schemeClr val="bg1"/>
              </a:solidFill>
            </a:endParaRPr>
          </a:p>
          <a:p>
            <a:pPr algn="ctr"/>
            <a:endParaRPr lang="en-US" dirty="0"/>
          </a:p>
        </p:txBody>
      </p:sp>
    </p:spTree>
    <p:extLst>
      <p:ext uri="{BB962C8B-B14F-4D97-AF65-F5344CB8AC3E}">
        <p14:creationId xmlns:p14="http://schemas.microsoft.com/office/powerpoint/2010/main" val="57449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B820C8-99CD-423E-7AEB-F0467E0BE139}"/>
              </a:ext>
            </a:extLst>
          </p:cNvPr>
          <p:cNvSpPr/>
          <p:nvPr/>
        </p:nvSpPr>
        <p:spPr>
          <a:xfrm>
            <a:off x="403760" y="332509"/>
            <a:ext cx="3268127" cy="60207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DAY ABC</a:t>
            </a:r>
          </a:p>
        </p:txBody>
      </p:sp>
      <p:sp>
        <p:nvSpPr>
          <p:cNvPr id="5" name="Rectangle 4">
            <a:extLst>
              <a:ext uri="{FF2B5EF4-FFF2-40B4-BE49-F238E27FC236}">
                <a16:creationId xmlns:a16="http://schemas.microsoft.com/office/drawing/2014/main" id="{3730D45C-FA8C-A66C-22A6-B4531C1FF7C5}"/>
              </a:ext>
            </a:extLst>
          </p:cNvPr>
          <p:cNvSpPr/>
          <p:nvPr/>
        </p:nvSpPr>
        <p:spPr>
          <a:xfrm>
            <a:off x="4260056" y="366837"/>
            <a:ext cx="3458626" cy="5986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MONTH OF MONDAYS </a:t>
            </a:r>
          </a:p>
        </p:txBody>
      </p:sp>
      <p:sp>
        <p:nvSpPr>
          <p:cNvPr id="6" name="Rectangle 5">
            <a:extLst>
              <a:ext uri="{FF2B5EF4-FFF2-40B4-BE49-F238E27FC236}">
                <a16:creationId xmlns:a16="http://schemas.microsoft.com/office/drawing/2014/main" id="{AD5743A9-EA0A-965D-45D4-E19B8553731E}"/>
              </a:ext>
            </a:extLst>
          </p:cNvPr>
          <p:cNvSpPr/>
          <p:nvPr/>
        </p:nvSpPr>
        <p:spPr>
          <a:xfrm>
            <a:off x="8329614" y="366836"/>
            <a:ext cx="3458626" cy="60207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BESPOKE 1-1</a:t>
            </a:r>
          </a:p>
        </p:txBody>
      </p:sp>
      <p:pic>
        <p:nvPicPr>
          <p:cNvPr id="9" name="Picture 8">
            <a:extLst>
              <a:ext uri="{FF2B5EF4-FFF2-40B4-BE49-F238E27FC236}">
                <a16:creationId xmlns:a16="http://schemas.microsoft.com/office/drawing/2014/main" id="{473A336C-D9A1-26F1-949A-91D75A5EE296}"/>
              </a:ext>
            </a:extLst>
          </p:cNvPr>
          <p:cNvPicPr>
            <a:picLocks noChangeAspect="1"/>
          </p:cNvPicPr>
          <p:nvPr/>
        </p:nvPicPr>
        <p:blipFill rotWithShape="1">
          <a:blip r:embed="rId3"/>
          <a:srcRect l="29967" t="4320" r="54498" b="40270"/>
          <a:stretch/>
        </p:blipFill>
        <p:spPr>
          <a:xfrm>
            <a:off x="639503" y="442356"/>
            <a:ext cx="2796640" cy="5773263"/>
          </a:xfrm>
          <a:prstGeom prst="rect">
            <a:avLst/>
          </a:prstGeom>
          <a:ln>
            <a:solidFill>
              <a:schemeClr val="tx1"/>
            </a:solidFill>
          </a:ln>
        </p:spPr>
      </p:pic>
      <p:pic>
        <p:nvPicPr>
          <p:cNvPr id="11" name="Picture 10">
            <a:extLst>
              <a:ext uri="{FF2B5EF4-FFF2-40B4-BE49-F238E27FC236}">
                <a16:creationId xmlns:a16="http://schemas.microsoft.com/office/drawing/2014/main" id="{889F8770-2368-4F54-F148-56A1B76BBA7E}"/>
              </a:ext>
            </a:extLst>
          </p:cNvPr>
          <p:cNvPicPr>
            <a:picLocks noChangeAspect="1"/>
          </p:cNvPicPr>
          <p:nvPr/>
        </p:nvPicPr>
        <p:blipFill rotWithShape="1">
          <a:blip r:embed="rId4"/>
          <a:srcRect l="25531" t="7547" r="56705" b="38849"/>
          <a:stretch/>
        </p:blipFill>
        <p:spPr>
          <a:xfrm>
            <a:off x="4576167" y="504701"/>
            <a:ext cx="2849166" cy="5738936"/>
          </a:xfrm>
          <a:prstGeom prst="rect">
            <a:avLst/>
          </a:prstGeom>
        </p:spPr>
      </p:pic>
      <p:pic>
        <p:nvPicPr>
          <p:cNvPr id="13" name="Picture 12">
            <a:extLst>
              <a:ext uri="{FF2B5EF4-FFF2-40B4-BE49-F238E27FC236}">
                <a16:creationId xmlns:a16="http://schemas.microsoft.com/office/drawing/2014/main" id="{DAE5793C-DAE1-F85C-F365-101DC720530A}"/>
              </a:ext>
            </a:extLst>
          </p:cNvPr>
          <p:cNvPicPr>
            <a:picLocks noChangeAspect="1"/>
          </p:cNvPicPr>
          <p:nvPr/>
        </p:nvPicPr>
        <p:blipFill rotWithShape="1">
          <a:blip r:embed="rId5">
            <a:alphaModFix/>
          </a:blip>
          <a:srcRect l="40666" t="9203" r="43824" b="37527"/>
          <a:stretch/>
        </p:blipFill>
        <p:spPr>
          <a:xfrm>
            <a:off x="8622962" y="470374"/>
            <a:ext cx="2778463" cy="5773263"/>
          </a:xfrm>
          <a:prstGeom prst="rect">
            <a:avLst/>
          </a:prstGeom>
        </p:spPr>
      </p:pic>
      <p:sp>
        <p:nvSpPr>
          <p:cNvPr id="17" name="TextBox 16">
            <a:extLst>
              <a:ext uri="{FF2B5EF4-FFF2-40B4-BE49-F238E27FC236}">
                <a16:creationId xmlns:a16="http://schemas.microsoft.com/office/drawing/2014/main" id="{F4C914D2-AFF8-0877-BFE4-435B72785C87}"/>
              </a:ext>
            </a:extLst>
          </p:cNvPr>
          <p:cNvSpPr txBox="1"/>
          <p:nvPr/>
        </p:nvSpPr>
        <p:spPr>
          <a:xfrm>
            <a:off x="998732" y="3357005"/>
            <a:ext cx="2201668" cy="1661993"/>
          </a:xfrm>
          <a:prstGeom prst="rect">
            <a:avLst/>
          </a:prstGeom>
          <a:noFill/>
        </p:spPr>
        <p:txBody>
          <a:bodyPr wrap="square" rtlCol="0">
            <a:spAutoFit/>
          </a:bodyPr>
          <a:lstStyle/>
          <a:p>
            <a:pPr algn="ctr"/>
            <a:r>
              <a:rPr lang="en-US" sz="2800" b="1" dirty="0">
                <a:solidFill>
                  <a:schemeClr val="bg1"/>
                </a:solidFill>
              </a:rPr>
              <a:t>2 DAY</a:t>
            </a:r>
          </a:p>
          <a:p>
            <a:pPr algn="ctr"/>
            <a:r>
              <a:rPr lang="en-US" sz="2800" b="1" dirty="0">
                <a:solidFill>
                  <a:schemeClr val="bg1"/>
                </a:solidFill>
              </a:rPr>
              <a:t>PRECISION </a:t>
            </a:r>
          </a:p>
          <a:p>
            <a:pPr algn="ctr"/>
            <a:r>
              <a:rPr lang="en-US" sz="2800" b="1" dirty="0">
                <a:solidFill>
                  <a:schemeClr val="bg1"/>
                </a:solidFill>
              </a:rPr>
              <a:t>FOUNDATION </a:t>
            </a:r>
          </a:p>
          <a:p>
            <a:pPr algn="ctr"/>
            <a:endParaRPr lang="en-US" dirty="0"/>
          </a:p>
        </p:txBody>
      </p:sp>
      <p:sp>
        <p:nvSpPr>
          <p:cNvPr id="18" name="TextBox 17">
            <a:extLst>
              <a:ext uri="{FF2B5EF4-FFF2-40B4-BE49-F238E27FC236}">
                <a16:creationId xmlns:a16="http://schemas.microsoft.com/office/drawing/2014/main" id="{D0112771-C3DC-687E-73FC-261DEFF542A4}"/>
              </a:ext>
            </a:extLst>
          </p:cNvPr>
          <p:cNvSpPr txBox="1"/>
          <p:nvPr/>
        </p:nvSpPr>
        <p:spPr>
          <a:xfrm>
            <a:off x="5345534" y="3374169"/>
            <a:ext cx="1711037" cy="1754326"/>
          </a:xfrm>
          <a:prstGeom prst="rect">
            <a:avLst/>
          </a:prstGeom>
          <a:noFill/>
        </p:spPr>
        <p:txBody>
          <a:bodyPr wrap="square" rtlCol="0">
            <a:spAutoFit/>
          </a:bodyPr>
          <a:lstStyle/>
          <a:p>
            <a:pPr algn="ctr"/>
            <a:r>
              <a:rPr lang="en-US" sz="2700" b="1" dirty="0">
                <a:solidFill>
                  <a:schemeClr val="bg1"/>
                </a:solidFill>
              </a:rPr>
              <a:t>MONTH OF MONDAYS </a:t>
            </a:r>
          </a:p>
          <a:p>
            <a:pPr algn="ctr"/>
            <a:r>
              <a:rPr lang="en-US" sz="2700" b="1" dirty="0">
                <a:solidFill>
                  <a:schemeClr val="bg1"/>
                </a:solidFill>
              </a:rPr>
              <a:t>CREATIVE</a:t>
            </a:r>
          </a:p>
        </p:txBody>
      </p:sp>
      <p:sp>
        <p:nvSpPr>
          <p:cNvPr id="19" name="TextBox 18">
            <a:extLst>
              <a:ext uri="{FF2B5EF4-FFF2-40B4-BE49-F238E27FC236}">
                <a16:creationId xmlns:a16="http://schemas.microsoft.com/office/drawing/2014/main" id="{E90C698A-C77D-AF80-260F-FF2C70F22F38}"/>
              </a:ext>
            </a:extLst>
          </p:cNvPr>
          <p:cNvSpPr txBox="1"/>
          <p:nvPr/>
        </p:nvSpPr>
        <p:spPr>
          <a:xfrm>
            <a:off x="9448800" y="3429000"/>
            <a:ext cx="1744468" cy="1338828"/>
          </a:xfrm>
          <a:prstGeom prst="rect">
            <a:avLst/>
          </a:prstGeom>
          <a:noFill/>
        </p:spPr>
        <p:txBody>
          <a:bodyPr wrap="square" rtlCol="0">
            <a:spAutoFit/>
          </a:bodyPr>
          <a:lstStyle/>
          <a:p>
            <a:pPr algn="ctr"/>
            <a:r>
              <a:rPr lang="en-US" sz="2700" b="1" dirty="0">
                <a:solidFill>
                  <a:schemeClr val="bg1"/>
                </a:solidFill>
              </a:rPr>
              <a:t>1-1 </a:t>
            </a:r>
          </a:p>
          <a:p>
            <a:pPr algn="ctr"/>
            <a:r>
              <a:rPr lang="en-US" sz="2700" b="1" dirty="0">
                <a:solidFill>
                  <a:schemeClr val="bg1"/>
                </a:solidFill>
              </a:rPr>
              <a:t>BESPOKE </a:t>
            </a:r>
          </a:p>
          <a:p>
            <a:pPr algn="ctr"/>
            <a:r>
              <a:rPr lang="en-US" sz="2700" b="1" dirty="0">
                <a:solidFill>
                  <a:schemeClr val="bg1"/>
                </a:solidFill>
              </a:rPr>
              <a:t>TUITION</a:t>
            </a:r>
          </a:p>
        </p:txBody>
      </p:sp>
      <p:sp>
        <p:nvSpPr>
          <p:cNvPr id="20" name="TextBox 19">
            <a:extLst>
              <a:ext uri="{FF2B5EF4-FFF2-40B4-BE49-F238E27FC236}">
                <a16:creationId xmlns:a16="http://schemas.microsoft.com/office/drawing/2014/main" id="{272E32C3-026E-DE16-B174-8347B304801D}"/>
              </a:ext>
            </a:extLst>
          </p:cNvPr>
          <p:cNvSpPr txBox="1"/>
          <p:nvPr/>
        </p:nvSpPr>
        <p:spPr>
          <a:xfrm>
            <a:off x="1194663" y="5555672"/>
            <a:ext cx="1592103" cy="369332"/>
          </a:xfrm>
          <a:prstGeom prst="rect">
            <a:avLst/>
          </a:prstGeom>
          <a:noFill/>
        </p:spPr>
        <p:txBody>
          <a:bodyPr wrap="none" rtlCol="0">
            <a:spAutoFit/>
          </a:bodyPr>
          <a:lstStyle/>
          <a:p>
            <a:r>
              <a:rPr lang="en-US" dirty="0">
                <a:solidFill>
                  <a:schemeClr val="bg1"/>
                </a:solidFill>
              </a:rPr>
              <a:t>£340 INCL. VAT</a:t>
            </a:r>
          </a:p>
        </p:txBody>
      </p:sp>
      <p:sp>
        <p:nvSpPr>
          <p:cNvPr id="21" name="TextBox 20">
            <a:extLst>
              <a:ext uri="{FF2B5EF4-FFF2-40B4-BE49-F238E27FC236}">
                <a16:creationId xmlns:a16="http://schemas.microsoft.com/office/drawing/2014/main" id="{6A53AC53-8176-9909-0A3F-DBB67C331829}"/>
              </a:ext>
            </a:extLst>
          </p:cNvPr>
          <p:cNvSpPr txBox="1"/>
          <p:nvPr/>
        </p:nvSpPr>
        <p:spPr>
          <a:xfrm>
            <a:off x="5397854" y="5555672"/>
            <a:ext cx="1592103" cy="369332"/>
          </a:xfrm>
          <a:prstGeom prst="rect">
            <a:avLst/>
          </a:prstGeom>
          <a:noFill/>
        </p:spPr>
        <p:txBody>
          <a:bodyPr wrap="none" rtlCol="0">
            <a:spAutoFit/>
          </a:bodyPr>
          <a:lstStyle/>
          <a:p>
            <a:r>
              <a:rPr lang="en-US">
                <a:solidFill>
                  <a:schemeClr val="bg1"/>
                </a:solidFill>
              </a:rPr>
              <a:t>£600 </a:t>
            </a:r>
            <a:r>
              <a:rPr lang="en-US" dirty="0">
                <a:solidFill>
                  <a:schemeClr val="bg1"/>
                </a:solidFill>
              </a:rPr>
              <a:t>INCL. VAT</a:t>
            </a:r>
          </a:p>
        </p:txBody>
      </p:sp>
      <p:sp>
        <p:nvSpPr>
          <p:cNvPr id="23" name="TextBox 22">
            <a:extLst>
              <a:ext uri="{FF2B5EF4-FFF2-40B4-BE49-F238E27FC236}">
                <a16:creationId xmlns:a16="http://schemas.microsoft.com/office/drawing/2014/main" id="{5F337932-B0EF-8E27-91DB-BA499A607557}"/>
              </a:ext>
            </a:extLst>
          </p:cNvPr>
          <p:cNvSpPr txBox="1"/>
          <p:nvPr/>
        </p:nvSpPr>
        <p:spPr>
          <a:xfrm>
            <a:off x="9448800" y="5555672"/>
            <a:ext cx="1592103" cy="369332"/>
          </a:xfrm>
          <a:prstGeom prst="rect">
            <a:avLst/>
          </a:prstGeom>
          <a:noFill/>
        </p:spPr>
        <p:txBody>
          <a:bodyPr wrap="none" rtlCol="0">
            <a:spAutoFit/>
          </a:bodyPr>
          <a:lstStyle/>
          <a:p>
            <a:r>
              <a:rPr lang="en-US" dirty="0">
                <a:solidFill>
                  <a:schemeClr val="bg1"/>
                </a:solidFill>
              </a:rPr>
              <a:t>£800 INCL. VAT</a:t>
            </a:r>
          </a:p>
        </p:txBody>
      </p:sp>
    </p:spTree>
    <p:extLst>
      <p:ext uri="{BB962C8B-B14F-4D97-AF65-F5344CB8AC3E}">
        <p14:creationId xmlns:p14="http://schemas.microsoft.com/office/powerpoint/2010/main" val="295563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D765B64-9EA3-63CA-EFF7-695285F74A1E}"/>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546"/>
                    </a14:imgEffect>
                    <a14:imgEffect>
                      <a14:brightnessContrast bright="2000"/>
                    </a14:imgEffect>
                  </a14:imgLayer>
                </a14:imgProps>
              </a:ext>
            </a:extLst>
          </a:blip>
          <a:srcRect l="-2181" b="6629"/>
          <a:stretch/>
        </p:blipFill>
        <p:spPr>
          <a:xfrm>
            <a:off x="1158545" y="416866"/>
            <a:ext cx="2086534" cy="2267796"/>
          </a:xfrm>
          <a:prstGeom prst="rect">
            <a:avLst/>
          </a:prstGeom>
        </p:spPr>
      </p:pic>
      <p:pic>
        <p:nvPicPr>
          <p:cNvPr id="21" name="Picture 20">
            <a:extLst>
              <a:ext uri="{FF2B5EF4-FFF2-40B4-BE49-F238E27FC236}">
                <a16:creationId xmlns:a16="http://schemas.microsoft.com/office/drawing/2014/main" id="{FA658B36-6018-F16D-FFCD-D56A8F03A3F4}"/>
              </a:ext>
            </a:extLst>
          </p:cNvPr>
          <p:cNvPicPr>
            <a:picLocks noChangeAspect="1"/>
          </p:cNvPicPr>
          <p:nvPr/>
        </p:nvPicPr>
        <p:blipFill rotWithShape="1">
          <a:blip r:embed="rId4"/>
          <a:srcRect l="1" t="18925" r="9021" b="39024"/>
          <a:stretch/>
        </p:blipFill>
        <p:spPr>
          <a:xfrm>
            <a:off x="4747990" y="416866"/>
            <a:ext cx="2314923" cy="2315697"/>
          </a:xfrm>
          <a:prstGeom prst="rect">
            <a:avLst/>
          </a:prstGeom>
        </p:spPr>
      </p:pic>
      <p:pic>
        <p:nvPicPr>
          <p:cNvPr id="23" name="Picture 22">
            <a:extLst>
              <a:ext uri="{FF2B5EF4-FFF2-40B4-BE49-F238E27FC236}">
                <a16:creationId xmlns:a16="http://schemas.microsoft.com/office/drawing/2014/main" id="{4D896AA6-A2A1-AE65-6393-C5D4FF6F0B15}"/>
              </a:ext>
            </a:extLst>
          </p:cNvPr>
          <p:cNvPicPr>
            <a:picLocks noChangeAspect="1"/>
          </p:cNvPicPr>
          <p:nvPr/>
        </p:nvPicPr>
        <p:blipFill rotWithShape="1">
          <a:blip r:embed="rId5"/>
          <a:srcRect l="8406" t="23577" r="3265" b="38374"/>
          <a:stretch/>
        </p:blipFill>
        <p:spPr>
          <a:xfrm>
            <a:off x="8364111" y="368965"/>
            <a:ext cx="2483932" cy="2315697"/>
          </a:xfrm>
          <a:prstGeom prst="rect">
            <a:avLst/>
          </a:prstGeom>
        </p:spPr>
      </p:pic>
      <p:sp>
        <p:nvSpPr>
          <p:cNvPr id="29" name="Rectangle 28">
            <a:extLst>
              <a:ext uri="{FF2B5EF4-FFF2-40B4-BE49-F238E27FC236}">
                <a16:creationId xmlns:a16="http://schemas.microsoft.com/office/drawing/2014/main" id="{DDCDA9C7-295F-033B-3905-977345E8DF8A}"/>
              </a:ext>
            </a:extLst>
          </p:cNvPr>
          <p:cNvSpPr/>
          <p:nvPr/>
        </p:nvSpPr>
        <p:spPr>
          <a:xfrm>
            <a:off x="962154" y="186641"/>
            <a:ext cx="2490903" cy="27282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E85E2DE-7BFF-9441-DC52-6DB2217D0EC9}"/>
              </a:ext>
            </a:extLst>
          </p:cNvPr>
          <p:cNvSpPr/>
          <p:nvPr/>
        </p:nvSpPr>
        <p:spPr>
          <a:xfrm>
            <a:off x="4559719" y="186641"/>
            <a:ext cx="2691467" cy="27282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CDCE2E8-51CA-A108-1D78-50216E3232EB}"/>
              </a:ext>
            </a:extLst>
          </p:cNvPr>
          <p:cNvSpPr/>
          <p:nvPr/>
        </p:nvSpPr>
        <p:spPr>
          <a:xfrm>
            <a:off x="8178699" y="210591"/>
            <a:ext cx="2854756" cy="27282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9771CA7-5FF3-9CF4-B863-ECD3FC5CD311}"/>
              </a:ext>
            </a:extLst>
          </p:cNvPr>
          <p:cNvSpPr txBox="1"/>
          <p:nvPr/>
        </p:nvSpPr>
        <p:spPr>
          <a:xfrm>
            <a:off x="962154" y="3131864"/>
            <a:ext cx="2635094" cy="3354765"/>
          </a:xfrm>
          <a:prstGeom prst="rect">
            <a:avLst/>
          </a:prstGeom>
          <a:noFill/>
        </p:spPr>
        <p:txBody>
          <a:bodyPr wrap="square" rtlCol="0">
            <a:spAutoFit/>
          </a:bodyPr>
          <a:lstStyle/>
          <a:p>
            <a:r>
              <a:rPr lang="en-US" b="1" dirty="0"/>
              <a:t>PRECISION FOUNDATION  </a:t>
            </a:r>
            <a:r>
              <a:rPr lang="en-US" sz="1200" b="1" dirty="0"/>
              <a:t>2 day</a:t>
            </a:r>
            <a:endParaRPr lang="en-US" b="1" dirty="0"/>
          </a:p>
          <a:p>
            <a:r>
              <a:rPr lang="en-US" sz="1400" dirty="0"/>
              <a:t>This precision cutting course is focused on the core techniques that Nathan mastered and developed in his role at Vidal Sassoon .</a:t>
            </a:r>
          </a:p>
          <a:p>
            <a:endParaRPr lang="en-US" sz="1400" dirty="0"/>
          </a:p>
          <a:p>
            <a:r>
              <a:rPr lang="en-US" sz="1400" dirty="0"/>
              <a:t>Lines ,layers and graduation will be explored in depth, as well as the application of shape and technique combinations . This course sets the foundations for  what it means to cut hair with confidence .</a:t>
            </a:r>
          </a:p>
        </p:txBody>
      </p:sp>
      <p:sp>
        <p:nvSpPr>
          <p:cNvPr id="35" name="TextBox 34">
            <a:extLst>
              <a:ext uri="{FF2B5EF4-FFF2-40B4-BE49-F238E27FC236}">
                <a16:creationId xmlns:a16="http://schemas.microsoft.com/office/drawing/2014/main" id="{FA5CDF7F-1CDE-FF03-0114-8EE552D49644}"/>
              </a:ext>
            </a:extLst>
          </p:cNvPr>
          <p:cNvSpPr txBox="1"/>
          <p:nvPr/>
        </p:nvSpPr>
        <p:spPr>
          <a:xfrm>
            <a:off x="4559719" y="3131864"/>
            <a:ext cx="2635095" cy="3231654"/>
          </a:xfrm>
          <a:prstGeom prst="rect">
            <a:avLst/>
          </a:prstGeom>
          <a:noFill/>
        </p:spPr>
        <p:txBody>
          <a:bodyPr wrap="square" rtlCol="0">
            <a:spAutoFit/>
          </a:bodyPr>
          <a:lstStyle/>
          <a:p>
            <a:r>
              <a:rPr lang="en-US" b="1" dirty="0"/>
              <a:t>M.O.M CREATIVE </a:t>
            </a:r>
          </a:p>
          <a:p>
            <a:r>
              <a:rPr lang="en-US" b="1" dirty="0"/>
              <a:t>4 DAY</a:t>
            </a:r>
          </a:p>
          <a:p>
            <a:r>
              <a:rPr lang="en-US" sz="1400" dirty="0"/>
              <a:t>The creative course delves into how , once the foundations are understood , limitless possibilities with hair become possible.</a:t>
            </a:r>
          </a:p>
          <a:p>
            <a:endParaRPr lang="en-US" sz="1400" dirty="0"/>
          </a:p>
          <a:p>
            <a:r>
              <a:rPr lang="en-US" sz="1400" dirty="0"/>
              <a:t>In this 4 day course , disconnection ,freehand and reversal of techniques are explored to broaden the students repertoire and understand better how to problem solve with technique.</a:t>
            </a:r>
          </a:p>
        </p:txBody>
      </p:sp>
      <p:sp>
        <p:nvSpPr>
          <p:cNvPr id="36" name="TextBox 35">
            <a:extLst>
              <a:ext uri="{FF2B5EF4-FFF2-40B4-BE49-F238E27FC236}">
                <a16:creationId xmlns:a16="http://schemas.microsoft.com/office/drawing/2014/main" id="{DD161040-D150-75BC-6DF0-91C4D8889BA3}"/>
              </a:ext>
            </a:extLst>
          </p:cNvPr>
          <p:cNvSpPr txBox="1"/>
          <p:nvPr/>
        </p:nvSpPr>
        <p:spPr>
          <a:xfrm>
            <a:off x="8152004" y="3186761"/>
            <a:ext cx="3018042" cy="3016210"/>
          </a:xfrm>
          <a:prstGeom prst="rect">
            <a:avLst/>
          </a:prstGeom>
          <a:noFill/>
        </p:spPr>
        <p:txBody>
          <a:bodyPr wrap="square" rtlCol="0">
            <a:spAutoFit/>
          </a:bodyPr>
          <a:lstStyle/>
          <a:p>
            <a:r>
              <a:rPr lang="en-US" b="1" dirty="0"/>
              <a:t>1-1 BESPOKE TUITION</a:t>
            </a:r>
          </a:p>
          <a:p>
            <a:endParaRPr lang="en-US" dirty="0"/>
          </a:p>
          <a:p>
            <a:r>
              <a:rPr lang="en-US" sz="1400" dirty="0"/>
              <a:t>Bespoke tuition with Nathan can be whatever you would like it to be . Any duration and any course content . </a:t>
            </a:r>
          </a:p>
          <a:p>
            <a:endParaRPr lang="en-US" sz="1400" dirty="0"/>
          </a:p>
          <a:p>
            <a:r>
              <a:rPr lang="en-US" sz="1400" dirty="0"/>
              <a:t>Whether you would like to focus the time on a particular length or technique , or would like to push the boundaries creatively and do something editorial with our in house photographer  , we can make this happen for you. </a:t>
            </a:r>
          </a:p>
        </p:txBody>
      </p:sp>
    </p:spTree>
    <p:extLst>
      <p:ext uri="{BB962C8B-B14F-4D97-AF65-F5344CB8AC3E}">
        <p14:creationId xmlns:p14="http://schemas.microsoft.com/office/powerpoint/2010/main" val="42940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48D8-FFE2-4603-0118-7375128F9CD1}"/>
              </a:ext>
            </a:extLst>
          </p:cNvPr>
          <p:cNvSpPr>
            <a:spLocks noGrp="1"/>
          </p:cNvSpPr>
          <p:nvPr>
            <p:ph type="title"/>
          </p:nvPr>
        </p:nvSpPr>
        <p:spPr/>
        <p:txBody>
          <a:bodyPr/>
          <a:lstStyle/>
          <a:p>
            <a:r>
              <a:rPr lang="en-US" dirty="0"/>
              <a:t>C O U R S E   D AT E S</a:t>
            </a:r>
          </a:p>
        </p:txBody>
      </p:sp>
      <p:sp>
        <p:nvSpPr>
          <p:cNvPr id="5" name="TextBox 4">
            <a:extLst>
              <a:ext uri="{FF2B5EF4-FFF2-40B4-BE49-F238E27FC236}">
                <a16:creationId xmlns:a16="http://schemas.microsoft.com/office/drawing/2014/main" id="{91920FB9-69E6-CBA7-995D-83DA8F089256}"/>
              </a:ext>
            </a:extLst>
          </p:cNvPr>
          <p:cNvSpPr txBox="1"/>
          <p:nvPr/>
        </p:nvSpPr>
        <p:spPr>
          <a:xfrm>
            <a:off x="1045029" y="1812470"/>
            <a:ext cx="2155371" cy="2585323"/>
          </a:xfrm>
          <a:prstGeom prst="rect">
            <a:avLst/>
          </a:prstGeom>
          <a:noFill/>
        </p:spPr>
        <p:txBody>
          <a:bodyPr wrap="square" rtlCol="0">
            <a:spAutoFit/>
          </a:bodyPr>
          <a:lstStyle/>
          <a:p>
            <a:r>
              <a:rPr lang="en-US" b="1" dirty="0"/>
              <a:t>PRECISION 2 DAY</a:t>
            </a:r>
          </a:p>
          <a:p>
            <a:endParaRPr lang="en-US" dirty="0"/>
          </a:p>
          <a:p>
            <a:r>
              <a:rPr lang="en-US" dirty="0"/>
              <a:t>2</a:t>
            </a:r>
            <a:r>
              <a:rPr lang="en-US" baseline="30000" dirty="0"/>
              <a:t>ND</a:t>
            </a:r>
            <a:r>
              <a:rPr lang="en-US" dirty="0"/>
              <a:t> , 3</a:t>
            </a:r>
            <a:r>
              <a:rPr lang="en-US" baseline="30000" dirty="0"/>
              <a:t>RD</a:t>
            </a:r>
            <a:r>
              <a:rPr lang="en-US" dirty="0"/>
              <a:t> JUNE </a:t>
            </a:r>
          </a:p>
          <a:p>
            <a:r>
              <a:rPr lang="en-US" dirty="0"/>
              <a:t>23</a:t>
            </a:r>
            <a:r>
              <a:rPr lang="en-US" baseline="30000" dirty="0"/>
              <a:t>RD</a:t>
            </a:r>
            <a:r>
              <a:rPr lang="en-US" dirty="0"/>
              <a:t> 24TH</a:t>
            </a:r>
            <a:r>
              <a:rPr lang="en-US" baseline="30000" dirty="0"/>
              <a:t>TH</a:t>
            </a:r>
            <a:r>
              <a:rPr lang="en-US" dirty="0"/>
              <a:t> JUNE </a:t>
            </a:r>
          </a:p>
          <a:p>
            <a:r>
              <a:rPr lang="en-US" dirty="0"/>
              <a:t>11</a:t>
            </a:r>
            <a:r>
              <a:rPr lang="en-US" baseline="30000" dirty="0"/>
              <a:t>TH</a:t>
            </a:r>
            <a:r>
              <a:rPr lang="en-US" dirty="0"/>
              <a:t> 12</a:t>
            </a:r>
            <a:r>
              <a:rPr lang="en-US" baseline="30000" dirty="0"/>
              <a:t>TH</a:t>
            </a:r>
            <a:r>
              <a:rPr lang="en-US" dirty="0"/>
              <a:t> AUGUST </a:t>
            </a:r>
          </a:p>
          <a:p>
            <a:r>
              <a:rPr lang="en-US" dirty="0"/>
              <a:t>25TH ,26</a:t>
            </a:r>
            <a:r>
              <a:rPr lang="en-US" baseline="30000" dirty="0"/>
              <a:t>TH</a:t>
            </a:r>
            <a:r>
              <a:rPr lang="en-US" dirty="0"/>
              <a:t> AUGUST</a:t>
            </a:r>
          </a:p>
          <a:p>
            <a:r>
              <a:rPr lang="en-US" dirty="0"/>
              <a:t>6</a:t>
            </a:r>
            <a:r>
              <a:rPr lang="en-US" baseline="30000" dirty="0"/>
              <a:t>TH</a:t>
            </a:r>
            <a:r>
              <a:rPr lang="en-US" dirty="0"/>
              <a:t> ,7</a:t>
            </a:r>
            <a:r>
              <a:rPr lang="en-US" baseline="30000" dirty="0"/>
              <a:t>TH</a:t>
            </a:r>
            <a:r>
              <a:rPr lang="en-US" dirty="0"/>
              <a:t> OCTOBER </a:t>
            </a:r>
          </a:p>
          <a:p>
            <a:r>
              <a:rPr lang="en-US" dirty="0"/>
              <a:t>27</a:t>
            </a:r>
            <a:r>
              <a:rPr lang="en-US" baseline="30000" dirty="0"/>
              <a:t>TH</a:t>
            </a:r>
            <a:r>
              <a:rPr lang="en-US" dirty="0"/>
              <a:t> 28</a:t>
            </a:r>
            <a:r>
              <a:rPr lang="en-US" baseline="30000" dirty="0"/>
              <a:t>TH</a:t>
            </a:r>
            <a:r>
              <a:rPr lang="en-US" dirty="0"/>
              <a:t> OCTOBER </a:t>
            </a:r>
          </a:p>
          <a:p>
            <a:endParaRPr lang="en-US" dirty="0"/>
          </a:p>
        </p:txBody>
      </p:sp>
      <p:sp>
        <p:nvSpPr>
          <p:cNvPr id="6" name="TextBox 5">
            <a:extLst>
              <a:ext uri="{FF2B5EF4-FFF2-40B4-BE49-F238E27FC236}">
                <a16:creationId xmlns:a16="http://schemas.microsoft.com/office/drawing/2014/main" id="{F6C93B39-5B05-77E7-3A96-01DF30B687D6}"/>
              </a:ext>
            </a:extLst>
          </p:cNvPr>
          <p:cNvSpPr txBox="1"/>
          <p:nvPr/>
        </p:nvSpPr>
        <p:spPr>
          <a:xfrm>
            <a:off x="4656836" y="1812470"/>
            <a:ext cx="3161828" cy="1754326"/>
          </a:xfrm>
          <a:prstGeom prst="rect">
            <a:avLst/>
          </a:prstGeom>
          <a:noFill/>
        </p:spPr>
        <p:txBody>
          <a:bodyPr wrap="none" rtlCol="0">
            <a:spAutoFit/>
          </a:bodyPr>
          <a:lstStyle/>
          <a:p>
            <a:r>
              <a:rPr lang="en-US" b="1" dirty="0"/>
              <a:t>   MONTH OF MONDAYS </a:t>
            </a:r>
          </a:p>
          <a:p>
            <a:r>
              <a:rPr lang="en-US" b="1" dirty="0"/>
              <a:t>                   4 DAY</a:t>
            </a:r>
          </a:p>
          <a:p>
            <a:endParaRPr lang="en-US" b="1" dirty="0"/>
          </a:p>
          <a:p>
            <a:r>
              <a:rPr lang="en-US" dirty="0"/>
              <a:t>JULY 1</a:t>
            </a:r>
            <a:r>
              <a:rPr lang="en-US" baseline="30000" dirty="0"/>
              <a:t>S</a:t>
            </a:r>
            <a:r>
              <a:rPr lang="en-US" dirty="0"/>
              <a:t> , 8</a:t>
            </a:r>
            <a:r>
              <a:rPr lang="en-US" baseline="30000" dirty="0"/>
              <a:t>TH</a:t>
            </a:r>
            <a:r>
              <a:rPr lang="en-US" dirty="0"/>
              <a:t>,15</a:t>
            </a:r>
            <a:r>
              <a:rPr lang="en-US" baseline="30000" dirty="0"/>
              <a:t>TH</a:t>
            </a:r>
            <a:r>
              <a:rPr lang="en-US" dirty="0"/>
              <a:t>, 22</a:t>
            </a:r>
            <a:r>
              <a:rPr lang="en-US" baseline="30000" dirty="0"/>
              <a:t>ND</a:t>
            </a:r>
            <a:endParaRPr lang="en-US" dirty="0"/>
          </a:p>
          <a:p>
            <a:r>
              <a:rPr lang="en-US" dirty="0"/>
              <a:t>SEPTEMBER 2</a:t>
            </a:r>
            <a:r>
              <a:rPr lang="en-US" baseline="30000" dirty="0"/>
              <a:t>ND</a:t>
            </a:r>
            <a:r>
              <a:rPr lang="en-US" dirty="0"/>
              <a:t> 9</a:t>
            </a:r>
            <a:r>
              <a:rPr lang="en-US" baseline="30000" dirty="0"/>
              <a:t>TH</a:t>
            </a:r>
            <a:r>
              <a:rPr lang="en-US" dirty="0"/>
              <a:t>, 16</a:t>
            </a:r>
            <a:r>
              <a:rPr lang="en-US" baseline="30000" dirty="0"/>
              <a:t>TH</a:t>
            </a:r>
            <a:r>
              <a:rPr lang="en-US" dirty="0"/>
              <a:t> ,23</a:t>
            </a:r>
            <a:r>
              <a:rPr lang="en-US" baseline="30000" dirty="0"/>
              <a:t>RD</a:t>
            </a:r>
            <a:r>
              <a:rPr lang="en-US" dirty="0"/>
              <a:t> </a:t>
            </a:r>
          </a:p>
          <a:p>
            <a:r>
              <a:rPr lang="en-US" dirty="0"/>
              <a:t>NOVEMBER 4</a:t>
            </a:r>
            <a:r>
              <a:rPr lang="en-US" baseline="30000" dirty="0"/>
              <a:t>TH</a:t>
            </a:r>
            <a:r>
              <a:rPr lang="en-US" dirty="0"/>
              <a:t> 11</a:t>
            </a:r>
            <a:r>
              <a:rPr lang="en-US" baseline="30000" dirty="0"/>
              <a:t>TH</a:t>
            </a:r>
            <a:r>
              <a:rPr lang="en-US" dirty="0"/>
              <a:t> 18</a:t>
            </a:r>
            <a:r>
              <a:rPr lang="en-US" baseline="30000" dirty="0"/>
              <a:t>TH</a:t>
            </a:r>
            <a:r>
              <a:rPr lang="en-US" dirty="0"/>
              <a:t> 25</a:t>
            </a:r>
            <a:r>
              <a:rPr lang="en-US" baseline="30000" dirty="0"/>
              <a:t>TH</a:t>
            </a:r>
            <a:r>
              <a:rPr lang="en-US" dirty="0"/>
              <a:t>   </a:t>
            </a:r>
          </a:p>
        </p:txBody>
      </p:sp>
      <p:sp>
        <p:nvSpPr>
          <p:cNvPr id="7" name="TextBox 6">
            <a:extLst>
              <a:ext uri="{FF2B5EF4-FFF2-40B4-BE49-F238E27FC236}">
                <a16:creationId xmlns:a16="http://schemas.microsoft.com/office/drawing/2014/main" id="{17A9B641-F38C-C33F-06AC-850EAA76794B}"/>
              </a:ext>
            </a:extLst>
          </p:cNvPr>
          <p:cNvSpPr txBox="1"/>
          <p:nvPr/>
        </p:nvSpPr>
        <p:spPr>
          <a:xfrm>
            <a:off x="8735786" y="1786845"/>
            <a:ext cx="2939143" cy="1200329"/>
          </a:xfrm>
          <a:prstGeom prst="rect">
            <a:avLst/>
          </a:prstGeom>
          <a:noFill/>
        </p:spPr>
        <p:txBody>
          <a:bodyPr wrap="square" rtlCol="0">
            <a:spAutoFit/>
          </a:bodyPr>
          <a:lstStyle/>
          <a:p>
            <a:r>
              <a:rPr lang="en-US" b="1" dirty="0"/>
              <a:t>      1-1 BESPOKE </a:t>
            </a:r>
          </a:p>
          <a:p>
            <a:endParaRPr lang="en-US" dirty="0"/>
          </a:p>
          <a:p>
            <a:r>
              <a:rPr lang="en-US" dirty="0"/>
              <a:t>CONTACT US FOR AVAILABILTY</a:t>
            </a:r>
          </a:p>
        </p:txBody>
      </p:sp>
      <p:sp>
        <p:nvSpPr>
          <p:cNvPr id="8" name="Rectangle 7">
            <a:extLst>
              <a:ext uri="{FF2B5EF4-FFF2-40B4-BE49-F238E27FC236}">
                <a16:creationId xmlns:a16="http://schemas.microsoft.com/office/drawing/2014/main" id="{598E75D0-DAE3-1E7C-6039-1ED3AAC80F03}"/>
              </a:ext>
            </a:extLst>
          </p:cNvPr>
          <p:cNvSpPr/>
          <p:nvPr/>
        </p:nvSpPr>
        <p:spPr>
          <a:xfrm>
            <a:off x="838199" y="1627449"/>
            <a:ext cx="2939142" cy="2585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108A7BB-60BF-B879-74E5-A454BDF354E4}"/>
              </a:ext>
            </a:extLst>
          </p:cNvPr>
          <p:cNvSpPr/>
          <p:nvPr/>
        </p:nvSpPr>
        <p:spPr>
          <a:xfrm>
            <a:off x="4615542" y="1627449"/>
            <a:ext cx="2939143" cy="26485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509A58-71F2-B4C7-7E96-5036EF97D006}"/>
              </a:ext>
            </a:extLst>
          </p:cNvPr>
          <p:cNvSpPr/>
          <p:nvPr/>
        </p:nvSpPr>
        <p:spPr>
          <a:xfrm>
            <a:off x="8550728" y="1627449"/>
            <a:ext cx="2596243" cy="2648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DFB65BF-E00D-5C3E-6AC3-E63199E0D168}"/>
              </a:ext>
            </a:extLst>
          </p:cNvPr>
          <p:cNvSpPr txBox="1"/>
          <p:nvPr/>
        </p:nvSpPr>
        <p:spPr>
          <a:xfrm>
            <a:off x="669715" y="4874112"/>
            <a:ext cx="10830796" cy="1754326"/>
          </a:xfrm>
          <a:prstGeom prst="rect">
            <a:avLst/>
          </a:prstGeom>
          <a:noFill/>
        </p:spPr>
        <p:txBody>
          <a:bodyPr wrap="square" rtlCol="0">
            <a:spAutoFit/>
          </a:bodyPr>
          <a:lstStyle/>
          <a:p>
            <a:r>
              <a:rPr lang="en-US" dirty="0"/>
              <a:t>For all course enquiries please email us </a:t>
            </a:r>
            <a:r>
              <a:rPr lang="en-US" dirty="0">
                <a:hlinkClick r:id="rId2"/>
              </a:rPr>
              <a:t>info@nathanrichardsonhair.co.uk</a:t>
            </a:r>
            <a:r>
              <a:rPr lang="en-US" dirty="0"/>
              <a:t> or alternatively call 0114 327 0360</a:t>
            </a:r>
          </a:p>
          <a:p>
            <a:endParaRPr lang="en-US" dirty="0"/>
          </a:p>
          <a:p>
            <a:r>
              <a:rPr lang="en-US" dirty="0"/>
              <a:t>Please note: our group courses run on a minimum capacity of 4 participants. Should your booked dates not reach that number , a full refund of your deposit will be given or an alternative date offered. </a:t>
            </a:r>
          </a:p>
          <a:p>
            <a:endParaRPr lang="en-US" dirty="0"/>
          </a:p>
          <a:p>
            <a:r>
              <a:rPr lang="en-US" dirty="0"/>
              <a:t>* We offer a group booking of 10% when booking 3 or more students .</a:t>
            </a:r>
          </a:p>
        </p:txBody>
      </p:sp>
    </p:spTree>
    <p:extLst>
      <p:ext uri="{BB962C8B-B14F-4D97-AF65-F5344CB8AC3E}">
        <p14:creationId xmlns:p14="http://schemas.microsoft.com/office/powerpoint/2010/main" val="603413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6180</TotalTime>
  <Words>790</Words>
  <Application>Microsoft Macintosh PowerPoint</Application>
  <PresentationFormat>Widescreen</PresentationFormat>
  <Paragraphs>97</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HELVETICA LIGHT</vt:lpstr>
      <vt:lpstr>HELVETICA LIGHT</vt:lpstr>
      <vt:lpstr>Office Theme</vt:lpstr>
      <vt:lpstr>PowerPoint Presentation</vt:lpstr>
      <vt:lpstr>ABOUT US </vt:lpstr>
      <vt:lpstr>PowerPoint Presentation</vt:lpstr>
      <vt:lpstr>PowerPoint Presentation</vt:lpstr>
      <vt:lpstr>PowerPoint Presentation</vt:lpstr>
      <vt:lpstr>C O U R S E   D AT E 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Bruce</dc:creator>
  <cp:lastModifiedBy>Nathan Bruce</cp:lastModifiedBy>
  <cp:revision>3</cp:revision>
  <dcterms:created xsi:type="dcterms:W3CDTF">2024-03-13T12:36:51Z</dcterms:created>
  <dcterms:modified xsi:type="dcterms:W3CDTF">2024-03-17T19:36:56Z</dcterms:modified>
</cp:coreProperties>
</file>